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2" r:id="rId6"/>
    <p:sldId id="269" r:id="rId7"/>
    <p:sldId id="270" r:id="rId8"/>
    <p:sldId id="268" r:id="rId9"/>
    <p:sldId id="260" r:id="rId10"/>
    <p:sldId id="274" r:id="rId11"/>
    <p:sldId id="261" r:id="rId12"/>
    <p:sldId id="264" r:id="rId13"/>
    <p:sldId id="265" r:id="rId14"/>
    <p:sldId id="266" r:id="rId15"/>
    <p:sldId id="272" r:id="rId16"/>
    <p:sldId id="273" r:id="rId1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70"/>
    <p:restoredTop sz="93604"/>
  </p:normalViewPr>
  <p:slideViewPr>
    <p:cSldViewPr snapToGrid="0">
      <p:cViewPr varScale="1">
        <p:scale>
          <a:sx n="68" d="100"/>
          <a:sy n="68" d="100"/>
        </p:scale>
        <p:origin x="14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E0BA4-A80E-0640-879F-8A69EE5DEE6F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B3A1D-3A1B-AF47-B205-7DB4E6A38FC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582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B3A1D-3A1B-AF47-B205-7DB4E6A38FC5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3775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B3A1D-3A1B-AF47-B205-7DB4E6A38FC5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545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B3A1D-3A1B-AF47-B205-7DB4E6A38FC5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9853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B3A1D-3A1B-AF47-B205-7DB4E6A38FC5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2878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B20C-680C-F8AC-A3DB-05DB0E970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0104AC-35DB-8FFF-1B03-BD798EE89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38972-0B53-43EF-5BA7-619F50B66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B9D0B-33A3-ABB9-75ED-05358BED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8CC62-E4FD-56CE-E91C-FF012551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670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B78CC-55FA-76C3-4ED4-D445E1DD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BE25B-39C4-3778-11ED-2FC7D7F27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0BD65-F075-A285-F836-1B63A8C88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DB29C-6FF6-CBC4-FF5B-CA22D679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7BC1-F679-738E-0E3D-BBE670B3D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6071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AA5B5-D4B1-306A-43C5-C1312377C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184A2-02F1-142B-42DF-368AB63B4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01C23-2D22-D449-6CAE-5E1285BE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21678-7179-5831-47E8-D620C585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0942-ED3F-FACC-8D84-23E004DB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873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C584-0652-9CE8-6C17-3241516B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34494-0E6A-C4C8-166E-FA5AD9D5D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62CDB-AE0F-2B49-A092-24D778A9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E598D-7EC2-0802-D62A-34E34503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14075-89E7-C628-BCF4-4F7E3BE93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5480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6817F-654B-A0D7-6BEE-7146ADF8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8D7D6-07EF-DB92-3CB6-AF2C94D89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BECF1-7F3D-7B38-12C1-24ED7109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60B14-A69C-13C8-8CBC-8C68008C9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29C91-A746-CA43-0DAD-5DA0B59C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070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5C84-A0FE-D5C0-24F5-3D329B33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45EFB-C258-3B28-F9A1-78321D2E3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9C47A-8895-7413-E447-CCB5A036F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DF3B9-79A6-8C00-C9AD-42AAB02F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22750-4F14-1B59-809B-E72E9AB86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3B4E7-C8B0-FC6F-5490-FA0E8E27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232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EF2E7-BC02-F5A8-5019-5F730A57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4AAC8-DC35-53DA-F1FA-722DA785F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10FC88-7D2C-3A46-C5C7-C60D00E09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37D0D-D670-2B0C-E3FF-EE3DEA7AA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67BC31-BF67-436E-8B5A-CF7FC7025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239E5-9C53-D5EF-7C9D-9030981F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D226A8-1F6B-9117-D446-3784FD89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BAB17-CEC7-C47F-1077-CBFCA885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173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D253-02F5-39D8-608C-5BDDE2DD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0863C-60C9-84BE-4383-5C5778F7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54E0E-F799-C00C-216D-DC22A86A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E7CD7-31ED-F957-6695-5352426D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828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CC081-9213-B925-AE9D-D77ECA2B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76BB8-3FEB-0E80-152E-C72CC7A1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17725-6E91-38B1-9DD7-79123111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540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7FC4-C701-2316-CFFF-304DCF5A6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DE0F-30BC-5A2B-CCAA-696C28F0F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5C41A-7D51-EF43-330E-EF8FE65F7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2E78C-E3D9-F3E6-33C0-841946F01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6C010-35CA-0616-90FF-DEDBB3F4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40E6E-8453-E42C-39DD-845942DE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713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D0F3-0DC9-E58A-D265-9B3DEC37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1EB79-3684-25C5-2261-90F68044F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FF084-2EA7-74AA-B9E0-6E9EC45DC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F34C-35B1-6212-B367-80F112C8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D9D47-E8AE-C69F-54DD-B26519EC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26D8B-1872-A764-CE11-6FA9CFB0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297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886CF-4131-FAE0-023A-DC23F730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49A26-082D-4629-A7FD-AC2456FED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A2ED-7921-3BC1-1275-28EEE244C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55722-4DB9-DE4B-B743-0D0C287C7A23}" type="datetimeFigureOut">
              <a:rPr lang="en-VN" smtClean="0"/>
              <a:t>01/10/2026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0FC67-2BC9-C0C2-EAF9-071816307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61B63-31DD-A518-1164-AB50E11F9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5CB7B-6A79-134E-BE1F-63BD1C64948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5307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jpg"/><Relationship Id="rId5" Type="http://schemas.openxmlformats.org/officeDocument/2006/relationships/image" Target="../media/image9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jpg"/><Relationship Id="rId5" Type="http://schemas.openxmlformats.org/officeDocument/2006/relationships/image" Target="../media/image9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C3B8AC-E63F-E604-2807-4264E9E973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93998" y="0"/>
            <a:ext cx="12098002" cy="6911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65938-C448-8E34-EFDB-A17D03DA9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372" y="6931481"/>
            <a:ext cx="6690360" cy="4229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08DB0-3B84-F143-6430-0F02511825B4}"/>
              </a:ext>
            </a:extLst>
          </p:cNvPr>
          <p:cNvSpPr txBox="1"/>
          <p:nvPr/>
        </p:nvSpPr>
        <p:spPr>
          <a:xfrm>
            <a:off x="1864061" y="-3272976"/>
            <a:ext cx="9168384" cy="32918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603020102020204" pitchFamily="34" charset="0"/>
                <a:cs typeface="Times New Roman" panose="02020603050405020304" pitchFamily="18" charset="0"/>
              </a:rPr>
              <a:t>KHÁM PHÁ RỪNG XANH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E295D-0DCA-2F49-4ACF-429D77F59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113" y="1830655"/>
            <a:ext cx="7095827" cy="8146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884BD-E8DF-ABDD-3733-0D970E9D8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4648" y="719525"/>
            <a:ext cx="6647582" cy="7631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CF6F6-6871-7BE3-129C-282F66E63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307" y="2188853"/>
            <a:ext cx="6300891" cy="7233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F2B1B-AADC-1AAC-1863-B2575E924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8218" y="-2915266"/>
            <a:ext cx="6205509" cy="7124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00EC40-EB0A-3471-2F08-20856C92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7908" y="-3089998"/>
            <a:ext cx="6196405" cy="7113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148B9-96AE-21B4-1275-1AC5A96D7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100" y="-1923783"/>
            <a:ext cx="6268238" cy="7196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797CE0-0CC3-B408-4762-75DB64522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050" y="-1627057"/>
            <a:ext cx="5197751" cy="5967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D9E313-E933-98BB-B8C4-F29E0487D177}"/>
              </a:ext>
            </a:extLst>
          </p:cNvPr>
          <p:cNvSpPr txBox="1"/>
          <p:nvPr/>
        </p:nvSpPr>
        <p:spPr>
          <a:xfrm>
            <a:off x="2020529" y="165083"/>
            <a:ext cx="799362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MỸ LỘC</a:t>
            </a:r>
          </a:p>
          <a:p>
            <a:pPr algn="ctr"/>
            <a:r>
              <a:rPr lang="en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MỸ TIẾN</a:t>
            </a:r>
          </a:p>
          <a:p>
            <a:pPr algn="ctr"/>
            <a:endParaRPr lang="en-VN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ĐỘNG VẬT</a:t>
            </a:r>
          </a:p>
          <a:p>
            <a:pPr algn="ctr"/>
            <a:r>
              <a:rPr lang="en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Xác định vị trí của đồ vật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(Phía trên- phía dưới của đối tượng khác)</a:t>
            </a:r>
          </a:p>
          <a:p>
            <a:pPr algn="ctr"/>
            <a:r>
              <a:rPr lang="en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Trẻ 4-5 tuổi</a:t>
            </a:r>
          </a:p>
          <a:p>
            <a:pPr algn="ctr"/>
            <a:r>
              <a:rPr lang="en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điểm: Lớp 4-5 tuổi B</a:t>
            </a:r>
          </a:p>
          <a:p>
            <a:pPr algn="ctr"/>
            <a:r>
              <a:rPr lang="en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25 – 30 phút</a:t>
            </a:r>
          </a:p>
          <a:p>
            <a:pPr algn="ctr"/>
            <a:r>
              <a:rPr lang="en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Ngưới thực hiện: Trần Thị Khánh Hoà</a:t>
            </a:r>
          </a:p>
          <a:p>
            <a:pPr algn="ctr"/>
            <a:r>
              <a:rPr lang="en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08/01/2026</a:t>
            </a:r>
          </a:p>
        </p:txBody>
      </p:sp>
    </p:spTree>
    <p:extLst>
      <p:ext uri="{BB962C8B-B14F-4D97-AF65-F5344CB8AC3E}">
        <p14:creationId xmlns:p14="http://schemas.microsoft.com/office/powerpoint/2010/main" val="3696210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B4CBE3-61C0-2688-BCCF-1A7EBF525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903" y="5927424"/>
            <a:ext cx="3163497" cy="1033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11274-0C0A-2E3F-92C9-0B59C950C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098002" cy="7082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0CE88-45A5-4AA5-428B-85C2DB11E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8" y="6048195"/>
            <a:ext cx="4819549" cy="1033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B5C38-FDA8-9B97-F52F-679C77F2F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251" y="4167086"/>
            <a:ext cx="3163497" cy="2739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0077F-B93F-8883-3F92-C5B65C950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5636936" y="2873829"/>
            <a:ext cx="1468998" cy="1468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3E4C44-D305-FA72-BEA0-EE07B2F78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70779" y="4693433"/>
            <a:ext cx="2261172" cy="2261172"/>
          </a:xfrm>
          <a:prstGeom prst="rect">
            <a:avLst/>
          </a:prstGeom>
        </p:spPr>
      </p:pic>
      <p:pic>
        <p:nvPicPr>
          <p:cNvPr id="2" name="hoà 5.mp3">
            <a:hlinkClick r:id="" action="ppaction://media"/>
            <a:extLst>
              <a:ext uri="{FF2B5EF4-FFF2-40B4-BE49-F238E27FC236}">
                <a16:creationId xmlns:a16="http://schemas.microsoft.com/office/drawing/2014/main" id="{004E0D4C-963F-921F-FEF3-1FB9FD08F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47400" y="857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023 C 0.04661 -0.01018 0.02578 -0.00486 0.06341 -0.01597 C 0.06745 -0.01759 0.07148 -0.01851 0.07578 -0.01921 C 0.08151 -0.02199 0.09727 -0.02754 0.10104 -0.03078 C 0.12279 -0.05277 0.09518 -0.02685 0.11641 -0.04259 C 0.11888 -0.04421 0.12109 -0.04814 0.12396 -0.05 C 0.12604 -0.05162 0.12917 -0.05185 0.13164 -0.05393 C 0.13424 -0.05532 0.13633 -0.05926 0.13906 -0.06111 C 0.16003 -0.07685 0.13255 -0.05115 0.15443 -0.07291 C 0.15612 -0.07615 0.15807 -0.07986 0.15937 -0.08402 C 0.16315 -0.09467 0.16367 -0.1118 0.16471 -0.12176 C 0.16549 -0.16412 0.16549 -0.2074 0.16706 -0.25 C 0.16719 -0.25439 0.16823 -0.25787 0.16953 -0.26134 C 0.17292 -0.27176 0.17552 -0.27523 0.18216 -0.28032 C 0.18451 -0.28217 0.18737 -0.28263 0.18971 -0.28426 C 0.19323 -0.28611 0.19648 -0.28981 0.19987 -0.2912 C 0.20234 -0.29305 0.20521 -0.29351 0.20768 -0.2956 C 0.21042 -0.29745 0.21237 -0.30138 0.2151 -0.30301 C 0.22018 -0.30625 0.22578 -0.30601 0.23021 -0.31018 C 0.23294 -0.31296 0.23529 -0.3162 0.23815 -0.31805 C 0.24284 -0.32152 0.25078 -0.32314 0.25573 -0.32592 C 0.26003 -0.32754 0.26406 -0.33148 0.26849 -0.33333 C 0.27513 -0.33611 0.28177 -0.33819 0.28867 -0.34074 C 0.29219 -0.34189 0.29557 -0.34305 0.29896 -0.3449 C 0.30143 -0.34537 0.30365 -0.34745 0.30664 -0.34838 C 0.31068 -0.35 0.3151 -0.35069 0.31927 -0.35208 C 0.32174 -0.35301 0.32409 -0.35509 0.32682 -0.35601 C 0.33333 -0.3574 0.34036 -0.35763 0.34701 -0.35972 C 0.35391 -0.36203 0.36745 -0.36713 0.36745 -0.36689 C 0.37005 -0.36967 0.37214 -0.37291 0.37487 -0.37476 C 0.38568 -0.38171 0.38984 -0.38171 0.4 -0.38611 C 0.40299 -0.38726 0.40508 -0.38865 0.40807 -0.38981 C 0.41055 -0.39097 0.4224 -0.39467 0.42565 -0.39768 C 0.43086 -0.40185 0.43594 -0.40717 0.44062 -0.4125 C 0.44323 -0.41504 0.44557 -0.41851 0.44857 -0.41967 C 0.45091 -0.42129 0.45365 -0.42176 0.45625 -0.42384 C 0.46133 -0.4287 0.46615 -0.43426 0.47148 -0.43865 L 0.47878 -0.44652 C 0.47956 -0.45046 0.47995 -0.45416 0.48125 -0.45763 C 0.48437 -0.46597 0.48984 -0.47199 0.49154 -0.48032 C 0.49323 -0.48796 0.49349 -0.49652 0.49661 -0.50301 C 0.49818 -0.50717 0.50052 -0.51018 0.50156 -0.51481 C 0.51328 -0.5537 0.49922 -0.52268 0.51445 -0.55208 C 0.51667 -0.56319 0.51836 -0.57754 0.52448 -0.58657 C 0.52852 -0.59259 0.53424 -0.5956 0.53958 -0.59791 C 0.55365 -0.60277 0.56198 -0.60277 0.57786 -0.60509 C 0.59479 -0.61388 0.5737 -0.60393 0.60078 -0.6125 C 0.60482 -0.61435 0.61888 -0.62291 0.62096 -0.62384 C 0.62448 -0.62615 0.62786 -0.62847 0.63112 -0.63171 C 0.63398 -0.63518 0.63581 -0.63935 0.6388 -0.64282 C 0.64323 -0.64861 0.64635 -0.65092 0.65169 -0.65324 " pathEditMode="relative" rAng="0" ptsTypes="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78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AF4CF-8EE7-34DE-90A6-85D24927C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69" y="0"/>
            <a:ext cx="595666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84238D-15EE-158E-1E32-2F39F4F2E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578" y="-267789"/>
            <a:ext cx="1465541" cy="2569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17EEE6-2D81-FEFB-502C-92B2CBB75C36}"/>
              </a:ext>
            </a:extLst>
          </p:cNvPr>
          <p:cNvSpPr txBox="1"/>
          <p:nvPr/>
        </p:nvSpPr>
        <p:spPr>
          <a:xfrm>
            <a:off x="3722914" y="104503"/>
            <a:ext cx="4613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 động 3: Trò chơi luyện tập - củng cố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6958A4-B5AA-BFF1-D0AF-343A814DB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205" y="2714331"/>
            <a:ext cx="3958045" cy="2994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1EBB87-7840-AF25-8AE5-B4B1DBD187E5}"/>
              </a:ext>
            </a:extLst>
          </p:cNvPr>
          <p:cNvSpPr txBox="1"/>
          <p:nvPr/>
        </p:nvSpPr>
        <p:spPr>
          <a:xfrm>
            <a:off x="4146205" y="1763534"/>
            <a:ext cx="3592286" cy="12752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VN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AI NHANH NHẤT</a:t>
            </a:r>
          </a:p>
        </p:txBody>
      </p:sp>
      <p:pic>
        <p:nvPicPr>
          <p:cNvPr id="16" name="ĐÚNG.mp3">
            <a:hlinkClick r:id="" action="ppaction://media"/>
            <a:extLst>
              <a:ext uri="{FF2B5EF4-FFF2-40B4-BE49-F238E27FC236}">
                <a16:creationId xmlns:a16="http://schemas.microsoft.com/office/drawing/2014/main" id="{FCA3C71A-A7B5-1B73-1E69-820ED5D7F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674" y="24937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3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E007B-1EB5-F9E4-F462-CCD2538B0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136" y="0"/>
            <a:ext cx="66620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38632A-FC7E-AE18-D702-F28F52685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38" y="2492845"/>
            <a:ext cx="4356123" cy="3295244"/>
          </a:xfrm>
          <a:prstGeom prst="rect">
            <a:avLst/>
          </a:prstGeom>
        </p:spPr>
      </p:pic>
      <p:pic>
        <p:nvPicPr>
          <p:cNvPr id="7" name="ĐÚNG.mp3">
            <a:hlinkClick r:id="" action="ppaction://media"/>
            <a:extLst>
              <a:ext uri="{FF2B5EF4-FFF2-40B4-BE49-F238E27FC236}">
                <a16:creationId xmlns:a16="http://schemas.microsoft.com/office/drawing/2014/main" id="{3A9C506C-7C2B-7020-D81A-1915B6357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6743" y="24928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AFA8DD-ABF2-FFCB-88DE-115AEC8D7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341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87616-C17B-E303-161A-906A68CCE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199" y="3515179"/>
            <a:ext cx="3657601" cy="3826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98CCE-1431-4F56-B8F4-77478F255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95" y="-263161"/>
            <a:ext cx="3074850" cy="307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C95894-4670-FF1A-C564-54318ACFF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230" y="1746295"/>
            <a:ext cx="4676725" cy="3537767"/>
          </a:xfrm>
          <a:prstGeom prst="rect">
            <a:avLst/>
          </a:prstGeom>
        </p:spPr>
      </p:pic>
      <p:pic>
        <p:nvPicPr>
          <p:cNvPr id="13" name="ĐÚNG.mp3">
            <a:hlinkClick r:id="" action="ppaction://media"/>
            <a:extLst>
              <a:ext uri="{FF2B5EF4-FFF2-40B4-BE49-F238E27FC236}">
                <a16:creationId xmlns:a16="http://schemas.microsoft.com/office/drawing/2014/main" id="{85743F24-FB67-0511-E1EE-06184369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3595" y="1746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76BC0-B02E-45D9-E13C-EBBCD72F7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51B19-5C49-B381-64F7-EE61CF754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185" y="1998617"/>
            <a:ext cx="4249657" cy="3214706"/>
          </a:xfrm>
          <a:prstGeom prst="rect">
            <a:avLst/>
          </a:prstGeom>
        </p:spPr>
      </p:pic>
      <p:pic>
        <p:nvPicPr>
          <p:cNvPr id="7" name="ĐÚNG.mp3">
            <a:hlinkClick r:id="" action="ppaction://media"/>
            <a:extLst>
              <a:ext uri="{FF2B5EF4-FFF2-40B4-BE49-F238E27FC236}">
                <a16:creationId xmlns:a16="http://schemas.microsoft.com/office/drawing/2014/main" id="{0B58EBC9-A6EC-7E0D-8CB2-08C35E03B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5185" y="2031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08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7260B2-8997-5761-1A65-941A81B18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6844E-7131-DBE6-35CD-12777F5E9838}"/>
              </a:ext>
            </a:extLst>
          </p:cNvPr>
          <p:cNvSpPr txBox="1"/>
          <p:nvPr/>
        </p:nvSpPr>
        <p:spPr>
          <a:xfrm>
            <a:off x="3167448" y="1149178"/>
            <a:ext cx="6137190" cy="211300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4066091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 KHÉO TAY</a:t>
            </a:r>
          </a:p>
        </p:txBody>
      </p:sp>
      <p:pic>
        <p:nvPicPr>
          <p:cNvPr id="7" name="nhạc.mp3">
            <a:hlinkClick r:id="" action="ppaction://media"/>
            <a:extLst>
              <a:ext uri="{FF2B5EF4-FFF2-40B4-BE49-F238E27FC236}">
                <a16:creationId xmlns:a16="http://schemas.microsoft.com/office/drawing/2014/main" id="{B757B33A-D17F-A77C-E07E-63A325E47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368" y="168189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5BB8ED-64F4-18A6-9C28-81A160C2C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362" y="2258319"/>
            <a:ext cx="7276071" cy="45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8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xx.mp4">
            <a:hlinkClick r:id="" action="ppaction://media"/>
            <a:extLst>
              <a:ext uri="{FF2B5EF4-FFF2-40B4-BE49-F238E27FC236}">
                <a16:creationId xmlns:a16="http://schemas.microsoft.com/office/drawing/2014/main" id="{B9F4940C-5AC3-666C-E22F-6091F33274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23792-B390-8914-3D24-DDFC1C1A9E9C}"/>
              </a:ext>
            </a:extLst>
          </p:cNvPr>
          <p:cNvSpPr txBox="1"/>
          <p:nvPr/>
        </p:nvSpPr>
        <p:spPr>
          <a:xfrm>
            <a:off x="590843" y="-281355"/>
            <a:ext cx="752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FC3B8AC-E63F-E604-2807-4264E9E973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93998" y="0"/>
            <a:ext cx="12098002" cy="6911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65938-C448-8E34-EFDB-A17D03DA9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024" y="2170223"/>
            <a:ext cx="6690360" cy="4229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08DB0-3B84-F143-6430-0F02511825B4}"/>
              </a:ext>
            </a:extLst>
          </p:cNvPr>
          <p:cNvSpPr txBox="1"/>
          <p:nvPr/>
        </p:nvSpPr>
        <p:spPr>
          <a:xfrm>
            <a:off x="1377696" y="780288"/>
            <a:ext cx="9168384" cy="32918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ranklin Gothic Heavy" panose="020B0603020102020204" pitchFamily="34" charset="0"/>
                <a:cs typeface="Times New Roman" panose="02020603050405020304" pitchFamily="18" charset="0"/>
              </a:rPr>
              <a:t>KHÁM PHÁ RỪNG XANH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E295D-0DCA-2F49-4ACF-429D77F59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71" y="6873989"/>
            <a:ext cx="3267602" cy="3751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E884BD-E8DF-ABDD-3733-0D970E9D8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11611" y="2426207"/>
            <a:ext cx="3267602" cy="3751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CF6F6-6871-7BE3-129C-282F66E63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781" y="6793640"/>
            <a:ext cx="3344877" cy="3840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F2B1B-AADC-1AAC-1863-B2575E924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5316" y="-3771210"/>
            <a:ext cx="3267602" cy="3751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00EC40-EB0A-3471-2F08-20856C920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9906" y="-3361287"/>
            <a:ext cx="3267602" cy="37514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148B9-96AE-21B4-1275-1AC5A96D7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810" y="-2971141"/>
            <a:ext cx="3267601" cy="37514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797CE0-0CC3-B408-4762-75DB64522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7658" y="2426207"/>
            <a:ext cx="3267601" cy="3751430"/>
          </a:xfrm>
          <a:prstGeom prst="rect">
            <a:avLst/>
          </a:prstGeom>
        </p:spPr>
      </p:pic>
      <p:pic>
        <p:nvPicPr>
          <p:cNvPr id="2" name="khám phá khu rừng.mp3">
            <a:hlinkClick r:id="" action="ppaction://media"/>
            <a:extLst>
              <a:ext uri="{FF2B5EF4-FFF2-40B4-BE49-F238E27FC236}">
                <a16:creationId xmlns:a16="http://schemas.microsoft.com/office/drawing/2014/main" id="{D5847397-ED97-17D3-CD6C-9081BCA61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5202" y="5993238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4567A-2AF5-EE42-9694-BF52CC722F4B}"/>
              </a:ext>
            </a:extLst>
          </p:cNvPr>
          <p:cNvSpPr txBox="1"/>
          <p:nvPr/>
        </p:nvSpPr>
        <p:spPr>
          <a:xfrm>
            <a:off x="2953833" y="1450002"/>
            <a:ext cx="601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Gill Sans" panose="020B0502020104020203" pitchFamily="34" charset="-79"/>
              </a:rPr>
              <a:t> </a:t>
            </a:r>
            <a:r>
              <a:rPr lang="en-V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Gill Sans" panose="020B0502020104020203" pitchFamily="34" charset="-79"/>
              </a:rPr>
              <a:t>1. Ổn định tổ chức –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266297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402085586097.mp4">
            <a:hlinkClick r:id="" action="ppaction://media"/>
            <a:extLst>
              <a:ext uri="{FF2B5EF4-FFF2-40B4-BE49-F238E27FC236}">
                <a16:creationId xmlns:a16="http://schemas.microsoft.com/office/drawing/2014/main" id="{12504441-D8D4-A127-27D7-82635FB69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961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52EAA-2690-D8C1-606F-3DB2FCF54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98" y="0"/>
            <a:ext cx="12098002" cy="6911702"/>
          </a:xfrm>
          <a:prstGeom prst="rect">
            <a:avLst/>
          </a:prstGeom>
        </p:spPr>
      </p:pic>
      <p:pic>
        <p:nvPicPr>
          <p:cNvPr id="2" name="Avatar%20IV%20Video.mp4">
            <a:hlinkClick r:id="" action="ppaction://media"/>
            <a:extLst>
              <a:ext uri="{FF2B5EF4-FFF2-40B4-BE49-F238E27FC236}">
                <a16:creationId xmlns:a16="http://schemas.microsoft.com/office/drawing/2014/main" id="{476EA614-2A5B-5605-14AD-47702A5DC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4588" y="1643063"/>
            <a:ext cx="6586537" cy="5214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1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A2E0F-8B75-4B6E-C36D-B859CE2A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282"/>
          </a:xfrm>
          <a:prstGeom prst="rect">
            <a:avLst/>
          </a:prstGeom>
        </p:spPr>
      </p:pic>
      <p:pic>
        <p:nvPicPr>
          <p:cNvPr id="6" name="múa.mp3">
            <a:hlinkClick r:id="" action="ppaction://media"/>
            <a:extLst>
              <a:ext uri="{FF2B5EF4-FFF2-40B4-BE49-F238E27FC236}">
                <a16:creationId xmlns:a16="http://schemas.microsoft.com/office/drawing/2014/main" id="{47D7BAB4-C6C1-E309-6213-00FC09E17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312" y="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4459BE-9937-71D3-7C8B-62C8EC79DBD5}"/>
              </a:ext>
            </a:extLst>
          </p:cNvPr>
          <p:cNvSpPr txBox="1"/>
          <p:nvPr/>
        </p:nvSpPr>
        <p:spPr>
          <a:xfrm>
            <a:off x="1946365" y="2044005"/>
            <a:ext cx="8164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2. Nội dung:</a:t>
            </a:r>
          </a:p>
          <a:p>
            <a:pPr algn="ctr"/>
            <a:r>
              <a:rPr lang="en-VN" sz="3600" dirty="0"/>
              <a:t>Hoạt động 1: Ôn tập phía trên – phía dưới; phía trước – phía sau của bản thân</a:t>
            </a:r>
          </a:p>
        </p:txBody>
      </p:sp>
    </p:spTree>
    <p:extLst>
      <p:ext uri="{BB962C8B-B14F-4D97-AF65-F5344CB8AC3E}">
        <p14:creationId xmlns:p14="http://schemas.microsoft.com/office/powerpoint/2010/main" val="322309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A2E0F-8B75-4B6E-C36D-B859CE2A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282"/>
          </a:xfrm>
          <a:prstGeom prst="rect">
            <a:avLst/>
          </a:prstGeom>
        </p:spPr>
      </p:pic>
      <p:pic>
        <p:nvPicPr>
          <p:cNvPr id="6" name="múa.mp3">
            <a:hlinkClick r:id="" action="ppaction://media"/>
            <a:extLst>
              <a:ext uri="{FF2B5EF4-FFF2-40B4-BE49-F238E27FC236}">
                <a16:creationId xmlns:a16="http://schemas.microsoft.com/office/drawing/2014/main" id="{47D7BAB4-C6C1-E309-6213-00FC09E17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31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A2E0F-8B75-4B6E-C36D-B859CE2A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282"/>
          </a:xfrm>
          <a:prstGeom prst="rect">
            <a:avLst/>
          </a:prstGeom>
        </p:spPr>
      </p:pic>
      <p:pic>
        <p:nvPicPr>
          <p:cNvPr id="6" name="múa.mp3">
            <a:hlinkClick r:id="" action="ppaction://media"/>
            <a:extLst>
              <a:ext uri="{FF2B5EF4-FFF2-40B4-BE49-F238E27FC236}">
                <a16:creationId xmlns:a16="http://schemas.microsoft.com/office/drawing/2014/main" id="{47D7BAB4-C6C1-E309-6213-00FC09E17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312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9FF77E-C555-C045-C79F-67147CD1E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tải xuống (1).wav">
            <a:hlinkClick r:id="" action="ppaction://media"/>
            <a:extLst>
              <a:ext uri="{FF2B5EF4-FFF2-40B4-BE49-F238E27FC236}">
                <a16:creationId xmlns:a16="http://schemas.microsoft.com/office/drawing/2014/main" id="{ACE9943A-094D-27D4-9ADB-D0FF46626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4781" y="0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73797F-4C5F-8CCF-9054-4AB9484AEE8F}"/>
              </a:ext>
            </a:extLst>
          </p:cNvPr>
          <p:cNvSpPr txBox="1"/>
          <p:nvPr/>
        </p:nvSpPr>
        <p:spPr>
          <a:xfrm>
            <a:off x="2926081" y="83234"/>
            <a:ext cx="611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 động 2: Xác định phía trên – phía dưới của đối tượng khác (Trọng tâm)</a:t>
            </a:r>
          </a:p>
        </p:txBody>
      </p:sp>
    </p:spTree>
    <p:extLst>
      <p:ext uri="{BB962C8B-B14F-4D97-AF65-F5344CB8AC3E}">
        <p14:creationId xmlns:p14="http://schemas.microsoft.com/office/powerpoint/2010/main" val="154239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B4CBE3-61C0-2688-BCCF-1A7EBF525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903" y="5927424"/>
            <a:ext cx="3163497" cy="1033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11274-0C0A-2E3F-92C9-0B59C950C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9" y="49696"/>
            <a:ext cx="12098002" cy="6911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0CE88-45A5-4AA5-428B-85C2DB11E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8" y="6048195"/>
            <a:ext cx="4819549" cy="1033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B5C38-FDA8-9B97-F52F-679C77F2F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63497" y="4342827"/>
            <a:ext cx="3163497" cy="2739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0077F-B93F-8883-3F92-C5B65C950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V="1">
            <a:off x="5636936" y="2873829"/>
            <a:ext cx="1468998" cy="1468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3E4C44-D305-FA72-BEA0-EE07B2F78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820055" y="4596828"/>
            <a:ext cx="2261172" cy="2261172"/>
          </a:xfrm>
          <a:prstGeom prst="rect">
            <a:avLst/>
          </a:prstGeom>
        </p:spPr>
      </p:pic>
      <p:pic>
        <p:nvPicPr>
          <p:cNvPr id="16" name="hôm nay (1).mp3">
            <a:hlinkClick r:id="" action="ppaction://media"/>
            <a:extLst>
              <a:ext uri="{FF2B5EF4-FFF2-40B4-BE49-F238E27FC236}">
                <a16:creationId xmlns:a16="http://schemas.microsoft.com/office/drawing/2014/main" id="{93B7B8C8-4264-C2B6-153F-2510BFA57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42918" y="107967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0E3ED-F4DF-0AE3-7D0D-A2A344D7052F}"/>
              </a:ext>
            </a:extLst>
          </p:cNvPr>
          <p:cNvSpPr txBox="1"/>
          <p:nvPr/>
        </p:nvSpPr>
        <p:spPr>
          <a:xfrm>
            <a:off x="3383280" y="352697"/>
            <a:ext cx="4820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TÌNH HUỐNG: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256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14 -0.01296 L 0.1056 -0.01528 C 0.10899 -0.0162 0.11237 -0.0169 0.11563 -0.01782 C 0.11732 -0.01852 0.11901 -0.01968 0.12071 -0.02037 C 0.12604 -0.02268 0.12982 -0.02384 0.13542 -0.02546 C 0.14102 -0.02454 0.14675 -0.02477 0.15209 -0.02292 C 0.15456 -0.02222 0.15638 -0.01921 0.15886 -0.01782 C 0.16094 -0.01667 0.16328 -0.0162 0.16537 -0.01528 C 0.16654 -0.01296 0.16732 -0.00972 0.16875 -0.00787 C 0.17018 -0.00625 0.17214 -0.00648 0.1737 -0.00532 C 0.17552 -0.00393 0.17722 -0.00208 0.17878 -0.00023 C 0.1806 0.00208 0.18203 0.00509 0.18386 0.00741 C 0.18698 0.01111 0.1905 0.01412 0.19388 0.01736 C 0.19558 0.01898 0.19688 0.02153 0.1987 0.02245 C 0.20039 0.02338 0.20235 0.02384 0.20378 0.025 C 0.21667 0.03472 0.20117 0.02616 0.2138 0.03264 C 0.225 0.03171 0.2362 0.03194 0.24727 0.03009 C 0.25065 0.0294 0.25729 0.025 0.25729 0.02523 C 0.26068 0.02153 0.26341 0.0169 0.26732 0.01482 C 0.26901 0.01412 0.27084 0.01366 0.2724 0.01227 C 0.27591 0.00949 0.27891 0.00556 0.28229 0.00232 C 0.28229 0.00255 0.29232 -0.00787 0.29232 -0.00764 C 0.30209 -0.01898 0.29675 -0.01296 0.30899 -0.02546 C 0.30899 -0.02523 0.31901 -0.03565 0.31901 -0.03542 C 0.32331 -0.04213 0.32813 -0.05023 0.33412 -0.05324 C 0.34831 -0.06042 0.3405 -0.05764 0.35742 -0.06065 C 0.36354 -0.05995 0.36966 -0.05995 0.37591 -0.05833 C 0.3793 -0.05741 0.38242 -0.05486 0.38581 -0.05324 C 0.3931 -0.04954 0.38907 -0.05139 0.39753 -0.04815 C 0.40873 -0.03125 0.39571 -0.04815 0.40925 -0.03796 C 0.41276 -0.03542 0.41576 -0.03125 0.41914 -0.02801 L 0.42422 -0.02292 C 0.42591 -0.0213 0.42735 -0.01875 0.42917 -0.01782 C 0.43086 -0.01713 0.43268 -0.01667 0.43425 -0.01528 C 0.43607 -0.01412 0.4375 -0.01157 0.43933 -0.01042 C 0.44128 -0.00903 0.44362 -0.00856 0.44597 -0.00787 C 0.47084 -0.00949 0.47461 -0.00579 0.49089 -0.01296 C 0.49571 -0.01481 0.49831 -0.01667 0.50274 -0.02037 C 0.50443 -0.02199 0.50586 -0.02431 0.50768 -0.02546 C 0.51094 -0.02755 0.51446 -0.02893 0.51771 -0.03056 L 0.52774 -0.03565 C 0.5293 -0.03634 0.53099 -0.0375 0.53268 -0.03796 C 0.54545 -0.0419 0.53828 -0.04005 0.5543 -0.04306 C 0.5642 -0.04282 0.60469 -0.05116 0.6263 -0.03796 C 0.62735 -0.03727 0.62839 -0.03634 0.62956 -0.03565 " pathEditMode="relative" rAng="0" ptsTypes="AAAAAAAAAAAAAAAAAAAAAAAAAAAAAAAAAAAAAAAAAAAAA">
                                      <p:cBhvr>
                                        <p:cTn id="1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C 0.00481 -0.00209 0.00963 -0.00417 0.01406 -0.00625 C 0.01614 -0.00718 0.0177 -0.00811 0.01979 -0.00903 C 0.02239 -0.01019 0.02539 -0.01112 0.02812 -0.01204 C 0.03059 -0.01413 0.03489 -0.01806 0.03932 -0.01945 C 0.04179 -0.02014 0.04492 -0.02038 0.04765 -0.02084 C 0.05729 -0.02848 0.0483 -0.02315 0.06158 -0.02686 C 0.06458 -0.02755 0.06731 -0.02871 0.07005 -0.02987 C 0.07213 -0.03056 0.0733 -0.03195 0.07565 -0.03288 C 0.07825 -0.03357 0.08125 -0.0338 0.08411 -0.03426 C 0.09427 -0.0338 0.10455 -0.03357 0.11484 -0.03288 C 0.1207 -0.03241 0.12864 -0.03079 0.13437 -0.02987 C 0.15039 -0.03033 0.16601 -0.03056 0.18203 -0.03125 C 0.18567 -0.03149 0.18919 -0.03288 0.19309 -0.03288 C 0.20625 -0.03241 0.23216 -0.02987 0.23216 -0.02963 C 0.24244 -0.03033 0.25286 -0.03033 0.26289 -0.03125 C 0.26875 -0.03172 0.27421 -0.03311 0.27955 -0.03426 L 0.28776 -0.03565 C 0.28971 -0.03658 0.29088 -0.03843 0.29349 -0.03866 C 0.31575 -0.04167 0.34778 -0.03936 0.36875 -0.03866 C 0.38645 -0.03635 0.37682 -0.03843 0.39674 -0.03125 L 0.40507 -0.02825 C 0.40794 -0.02732 0.41028 -0.02593 0.41354 -0.02547 C 0.42643 -0.02315 0.41901 -0.02408 0.4358 -0.02246 C 0.4552 -0.02362 0.45573 -0.02338 0.47213 -0.02547 C 0.49179 -0.02778 0.47539 -0.02593 0.49166 -0.02825 C 0.49531 -0.02894 0.49921 -0.02917 0.50286 -0.02987 C 0.51041 -0.02917 0.51796 -0.02894 0.52526 -0.02825 C 0.52812 -0.02801 0.53086 -0.02732 0.53372 -0.02686 C 0.53737 -0.02616 0.54127 -0.02593 0.54492 -0.02547 C 0.54778 -0.02431 0.55026 -0.02315 0.55325 -0.02246 C 0.55586 -0.02176 0.55924 -0.02176 0.56158 -0.02084 C 0.57213 -0.0169 0.57044 -0.01436 0.58112 -0.01204 C 0.58463 -0.01112 0.6039 -0.00926 0.60651 -0.00903 C 0.61158 -0.00996 0.6207 -0.01181 0.62604 -0.01204 C 0.63059 -0.01227 0.63528 -0.01204 0.6401 -0.01204 " pathEditMode="relative" rAng="0" ptsTypes="AAAAAAAAAAAAAAAAAAAAAAAAAAAAAAAAAAAA">
                                      <p:cBhvr>
                                        <p:cTn id="14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5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170</Words>
  <Application>Microsoft Office PowerPoint</Application>
  <PresentationFormat>Widescreen</PresentationFormat>
  <Paragraphs>27</Paragraphs>
  <Slides>16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Franklin Gothic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DELL</cp:lastModifiedBy>
  <cp:revision>13</cp:revision>
  <dcterms:created xsi:type="dcterms:W3CDTF">2026-01-05T08:22:35Z</dcterms:created>
  <dcterms:modified xsi:type="dcterms:W3CDTF">2026-01-10T08:16:56Z</dcterms:modified>
</cp:coreProperties>
</file>