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1" r:id="rId6"/>
    <p:sldId id="260" r:id="rId7"/>
    <p:sldId id="262" r:id="rId8"/>
    <p:sldId id="261" r:id="rId9"/>
    <p:sldId id="270" r:id="rId10"/>
    <p:sldId id="276" r:id="rId11"/>
    <p:sldId id="277" r:id="rId12"/>
    <p:sldId id="278" r:id="rId13"/>
    <p:sldId id="272" r:id="rId14"/>
    <p:sldId id="273" r:id="rId15"/>
    <p:sldId id="274" r:id="rId16"/>
    <p:sldId id="275" r:id="rId17"/>
    <p:sldId id="269" r:id="rId18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Bobby Jones" panose="020B0604020202020204" charset="0"/>
      <p:regular r:id="rId23"/>
    </p:embeddedFont>
    <p:embeddedFont>
      <p:font typeface="Moonlight Bold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34" y="12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8.png"/><Relationship Id="rId5" Type="http://schemas.openxmlformats.org/officeDocument/2006/relationships/image" Target="../media/image24.png"/><Relationship Id="rId10" Type="http://schemas.openxmlformats.org/officeDocument/2006/relationships/image" Target="../media/image82.svg"/><Relationship Id="rId4" Type="http://schemas.openxmlformats.org/officeDocument/2006/relationships/image" Target="../media/image23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6.png"/><Relationship Id="rId5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openxmlformats.org/officeDocument/2006/relationships/image" Target="../media/image21.png"/><Relationship Id="rId9" Type="http://schemas.openxmlformats.org/officeDocument/2006/relationships/image" Target="../media/image82.sv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3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8.png"/><Relationship Id="rId5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openxmlformats.org/officeDocument/2006/relationships/image" Target="../media/image21.png"/><Relationship Id="rId9" Type="http://schemas.openxmlformats.org/officeDocument/2006/relationships/image" Target="../media/image8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12" Type="http://schemas.openxmlformats.org/officeDocument/2006/relationships/image" Target="../media/image11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22.png"/><Relationship Id="rId4" Type="http://schemas.openxmlformats.org/officeDocument/2006/relationships/image" Target="../media/image31.png"/><Relationship Id="rId9" Type="http://schemas.openxmlformats.org/officeDocument/2006/relationships/image" Target="../media/image8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12" Type="http://schemas.openxmlformats.org/officeDocument/2006/relationships/image" Target="../media/image11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22.png"/><Relationship Id="rId4" Type="http://schemas.openxmlformats.org/officeDocument/2006/relationships/image" Target="../media/image31.png"/><Relationship Id="rId9" Type="http://schemas.openxmlformats.org/officeDocument/2006/relationships/image" Target="../media/image8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svg"/><Relationship Id="rId5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81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11" Type="http://schemas.openxmlformats.org/officeDocument/2006/relationships/image" Target="../media/image80.svg"/><Relationship Id="rId5" Type="http://schemas.openxmlformats.org/officeDocument/2006/relationships/image" Target="../media/image35.png"/><Relationship Id="rId10" Type="http://schemas.openxmlformats.org/officeDocument/2006/relationships/image" Target="../media/image8.svg"/><Relationship Id="rId4" Type="http://schemas.openxmlformats.org/officeDocument/2006/relationships/image" Target="../media/image36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81.svg"/><Relationship Id="rId5" Type="http://schemas.openxmlformats.org/officeDocument/2006/relationships/image" Target="../media/image8.png"/><Relationship Id="rId10" Type="http://schemas.openxmlformats.org/officeDocument/2006/relationships/image" Target="../media/image80.svg"/><Relationship Id="rId4" Type="http://schemas.openxmlformats.org/officeDocument/2006/relationships/image" Target="../media/image7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15.png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5" Type="http://schemas.openxmlformats.org/officeDocument/2006/relationships/image" Target="../media/image10.png"/><Relationship Id="rId10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8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9" r="-423" b="-125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200400" y="6401344"/>
            <a:ext cx="24688800" cy="8229600"/>
            <a:chOff x="0" y="0"/>
            <a:chExt cx="32918400" cy="1097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972800" cy="10972800"/>
            </a:xfrm>
            <a:custGeom>
              <a:avLst/>
              <a:gdLst/>
              <a:ahLst/>
              <a:cxnLst/>
              <a:rect l="l" t="t" r="r" b="b"/>
              <a:pathLst>
                <a:path w="10972800" h="10972800">
                  <a:moveTo>
                    <a:pt x="0" y="0"/>
                  </a:moveTo>
                  <a:lnTo>
                    <a:pt x="10972800" y="0"/>
                  </a:lnTo>
                  <a:lnTo>
                    <a:pt x="1097280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972800" y="0"/>
              <a:ext cx="10972800" cy="10972800"/>
            </a:xfrm>
            <a:custGeom>
              <a:avLst/>
              <a:gdLst/>
              <a:ahLst/>
              <a:cxnLst/>
              <a:rect l="l" t="t" r="r" b="b"/>
              <a:pathLst>
                <a:path w="10972800" h="10972800">
                  <a:moveTo>
                    <a:pt x="0" y="0"/>
                  </a:moveTo>
                  <a:lnTo>
                    <a:pt x="10972800" y="0"/>
                  </a:lnTo>
                  <a:lnTo>
                    <a:pt x="1097280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1945600" y="0"/>
              <a:ext cx="10972800" cy="10972800"/>
            </a:xfrm>
            <a:custGeom>
              <a:avLst/>
              <a:gdLst/>
              <a:ahLst/>
              <a:cxnLst/>
              <a:rect l="l" t="t" r="r" b="b"/>
              <a:pathLst>
                <a:path w="10972800" h="10972800">
                  <a:moveTo>
                    <a:pt x="0" y="0"/>
                  </a:moveTo>
                  <a:lnTo>
                    <a:pt x="10972800" y="0"/>
                  </a:lnTo>
                  <a:lnTo>
                    <a:pt x="1097280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2205206" y="1181100"/>
            <a:ext cx="13877588" cy="7129385"/>
            <a:chOff x="0" y="0"/>
            <a:chExt cx="3655003" cy="166820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55003" cy="1668206"/>
            </a:xfrm>
            <a:custGeom>
              <a:avLst/>
              <a:gdLst/>
              <a:ahLst/>
              <a:cxnLst/>
              <a:rect l="l" t="t" r="r" b="b"/>
              <a:pathLst>
                <a:path w="3655003" h="1668206">
                  <a:moveTo>
                    <a:pt x="1827501" y="0"/>
                  </a:moveTo>
                  <a:cubicBezTo>
                    <a:pt x="818200" y="0"/>
                    <a:pt x="0" y="373441"/>
                    <a:pt x="0" y="834103"/>
                  </a:cubicBezTo>
                  <a:cubicBezTo>
                    <a:pt x="0" y="1294765"/>
                    <a:pt x="818200" y="1668206"/>
                    <a:pt x="1827501" y="1668206"/>
                  </a:cubicBezTo>
                  <a:cubicBezTo>
                    <a:pt x="2836802" y="1668206"/>
                    <a:pt x="3655003" y="1294765"/>
                    <a:pt x="3655003" y="834103"/>
                  </a:cubicBezTo>
                  <a:cubicBezTo>
                    <a:pt x="3655003" y="373441"/>
                    <a:pt x="2836802" y="0"/>
                    <a:pt x="1827501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39580D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342657" y="118294"/>
              <a:ext cx="2969690" cy="13935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flipH="1">
            <a:off x="-1975953" y="1028700"/>
            <a:ext cx="6686550" cy="8229600"/>
          </a:xfrm>
          <a:custGeom>
            <a:avLst/>
            <a:gdLst/>
            <a:ahLst/>
            <a:cxnLst/>
            <a:rect l="l" t="t" r="r" b="b"/>
            <a:pathLst>
              <a:path w="6686550" h="8229600">
                <a:moveTo>
                  <a:pt x="6686550" y="0"/>
                </a:moveTo>
                <a:lnTo>
                  <a:pt x="0" y="0"/>
                </a:lnTo>
                <a:lnTo>
                  <a:pt x="0" y="8229600"/>
                </a:lnTo>
                <a:lnTo>
                  <a:pt x="6686550" y="8229600"/>
                </a:lnTo>
                <a:lnTo>
                  <a:pt x="668655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2277209" y="135414"/>
            <a:ext cx="6246154" cy="7037920"/>
          </a:xfrm>
          <a:custGeom>
            <a:avLst/>
            <a:gdLst/>
            <a:ahLst/>
            <a:cxnLst/>
            <a:rect l="l" t="t" r="r" b="b"/>
            <a:pathLst>
              <a:path w="6246154" h="7037920">
                <a:moveTo>
                  <a:pt x="6246154" y="0"/>
                </a:moveTo>
                <a:lnTo>
                  <a:pt x="0" y="0"/>
                </a:lnTo>
                <a:lnTo>
                  <a:pt x="0" y="7037920"/>
                </a:lnTo>
                <a:lnTo>
                  <a:pt x="6246154" y="7037920"/>
                </a:lnTo>
                <a:lnTo>
                  <a:pt x="624615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079528" y="6627840"/>
            <a:ext cx="2989673" cy="2877560"/>
          </a:xfrm>
          <a:custGeom>
            <a:avLst/>
            <a:gdLst/>
            <a:ahLst/>
            <a:cxnLst/>
            <a:rect l="l" t="t" r="r" b="b"/>
            <a:pathLst>
              <a:path w="2989673" h="2877560">
                <a:moveTo>
                  <a:pt x="0" y="0"/>
                </a:moveTo>
                <a:lnTo>
                  <a:pt x="2989674" y="0"/>
                </a:lnTo>
                <a:lnTo>
                  <a:pt x="2989674" y="2877560"/>
                </a:lnTo>
                <a:lnTo>
                  <a:pt x="0" y="28775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351432" y="2656619"/>
            <a:ext cx="8582970" cy="45550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 HOẠCH TỔ CHỨC HOẠT ĐỘNG GIÁO DỤC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NƯỚC – HIỆN TƯỢNG TỰ NHIÊN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</a:t>
            </a:r>
            <a:r>
              <a:rPr lang="en-US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STEM (5E):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– 6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– 6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3305" t="-10096" r="-3034" b="-3333"/>
            </a:stretch>
          </a:blipFill>
        </p:spPr>
      </p:sp>
      <p:sp>
        <p:nvSpPr>
          <p:cNvPr id="15" name="Freeform 22"/>
          <p:cNvSpPr/>
          <p:nvPr/>
        </p:nvSpPr>
        <p:spPr>
          <a:xfrm flipH="1">
            <a:off x="2128322" y="6837946"/>
            <a:ext cx="2330702" cy="2096568"/>
          </a:xfrm>
          <a:custGeom>
            <a:avLst/>
            <a:gdLst/>
            <a:ahLst/>
            <a:cxnLst/>
            <a:rect l="l" t="t" r="r" b="b"/>
            <a:pathLst>
              <a:path w="2330702" h="2096568">
                <a:moveTo>
                  <a:pt x="2330702" y="0"/>
                </a:moveTo>
                <a:lnTo>
                  <a:pt x="0" y="0"/>
                </a:lnTo>
                <a:lnTo>
                  <a:pt x="0" y="2096568"/>
                </a:lnTo>
                <a:lnTo>
                  <a:pt x="2330702" y="2096568"/>
                </a:lnTo>
                <a:lnTo>
                  <a:pt x="2330702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</p:sp>
      <p:sp>
        <p:nvSpPr>
          <p:cNvPr id="6" name="AutoShape 2" descr="Mà thương mà... gió | XANH EWE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Mà thương mà... gió | XANH EWE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44463"/>
            <a:ext cx="7898255" cy="59236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7653" y="-146277"/>
            <a:ext cx="8296547" cy="62224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2404" y="4686300"/>
            <a:ext cx="8801100" cy="5867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Freeform 2"/>
          <p:cNvSpPr/>
          <p:nvPr/>
        </p:nvSpPr>
        <p:spPr>
          <a:xfrm>
            <a:off x="17010499" y="173037"/>
            <a:ext cx="1452630" cy="2236140"/>
          </a:xfrm>
          <a:custGeom>
            <a:avLst/>
            <a:gdLst/>
            <a:ahLst/>
            <a:cxnLst/>
            <a:rect l="l" t="t" r="r" b="b"/>
            <a:pathLst>
              <a:path w="1452630" h="2236140">
                <a:moveTo>
                  <a:pt x="0" y="0"/>
                </a:moveTo>
                <a:lnTo>
                  <a:pt x="1452630" y="0"/>
                </a:lnTo>
                <a:lnTo>
                  <a:pt x="1452630" y="2236140"/>
                </a:lnTo>
                <a:lnTo>
                  <a:pt x="0" y="22361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1" name="Freeform 3"/>
          <p:cNvSpPr/>
          <p:nvPr/>
        </p:nvSpPr>
        <p:spPr>
          <a:xfrm>
            <a:off x="155575" y="4795282"/>
            <a:ext cx="1411063" cy="2234592"/>
          </a:xfrm>
          <a:custGeom>
            <a:avLst/>
            <a:gdLst/>
            <a:ahLst/>
            <a:cxnLst/>
            <a:rect l="l" t="t" r="r" b="b"/>
            <a:pathLst>
              <a:path w="1411063" h="2234592">
                <a:moveTo>
                  <a:pt x="0" y="0"/>
                </a:moveTo>
                <a:lnTo>
                  <a:pt x="1411063" y="0"/>
                </a:lnTo>
                <a:lnTo>
                  <a:pt x="1411063" y="2234592"/>
                </a:lnTo>
                <a:lnTo>
                  <a:pt x="0" y="22345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3" name="Freeform 7"/>
          <p:cNvSpPr/>
          <p:nvPr/>
        </p:nvSpPr>
        <p:spPr>
          <a:xfrm>
            <a:off x="1833627" y="6978101"/>
            <a:ext cx="1240893" cy="2057400"/>
          </a:xfrm>
          <a:custGeom>
            <a:avLst/>
            <a:gdLst/>
            <a:ahLst/>
            <a:cxnLst/>
            <a:rect l="l" t="t" r="r" b="b"/>
            <a:pathLst>
              <a:path w="1240893" h="2057400">
                <a:moveTo>
                  <a:pt x="0" y="0"/>
                </a:moveTo>
                <a:lnTo>
                  <a:pt x="1240892" y="0"/>
                </a:lnTo>
                <a:lnTo>
                  <a:pt x="124089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8"/>
          <p:cNvSpPr/>
          <p:nvPr/>
        </p:nvSpPr>
        <p:spPr>
          <a:xfrm>
            <a:off x="6985951" y="2130851"/>
            <a:ext cx="3364551" cy="2555449"/>
          </a:xfrm>
          <a:custGeom>
            <a:avLst/>
            <a:gdLst/>
            <a:ahLst/>
            <a:cxnLst/>
            <a:rect l="l" t="t" r="r" b="b"/>
            <a:pathLst>
              <a:path w="3364551" h="2555449">
                <a:moveTo>
                  <a:pt x="0" y="0"/>
                </a:moveTo>
                <a:lnTo>
                  <a:pt x="3364551" y="0"/>
                </a:lnTo>
                <a:lnTo>
                  <a:pt x="3364551" y="2555449"/>
                </a:lnTo>
                <a:lnTo>
                  <a:pt x="0" y="255544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01637"/>
            </a:stretch>
          </a:blipFill>
        </p:spPr>
      </p:sp>
      <p:sp>
        <p:nvSpPr>
          <p:cNvPr id="25" name="Freeform 9"/>
          <p:cNvSpPr/>
          <p:nvPr/>
        </p:nvSpPr>
        <p:spPr>
          <a:xfrm>
            <a:off x="16300926" y="5698678"/>
            <a:ext cx="1240893" cy="2057400"/>
          </a:xfrm>
          <a:custGeom>
            <a:avLst/>
            <a:gdLst/>
            <a:ahLst/>
            <a:cxnLst/>
            <a:rect l="l" t="t" r="r" b="b"/>
            <a:pathLst>
              <a:path w="1240893" h="2057400">
                <a:moveTo>
                  <a:pt x="0" y="0"/>
                </a:moveTo>
                <a:lnTo>
                  <a:pt x="1240892" y="0"/>
                </a:lnTo>
                <a:lnTo>
                  <a:pt x="124089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0"/>
          <p:cNvSpPr/>
          <p:nvPr/>
        </p:nvSpPr>
        <p:spPr>
          <a:xfrm>
            <a:off x="13716000" y="7598587"/>
            <a:ext cx="1296630" cy="1995997"/>
          </a:xfrm>
          <a:custGeom>
            <a:avLst/>
            <a:gdLst/>
            <a:ahLst/>
            <a:cxnLst/>
            <a:rect l="l" t="t" r="r" b="b"/>
            <a:pathLst>
              <a:path w="1296630" h="1995997">
                <a:moveTo>
                  <a:pt x="0" y="0"/>
                </a:moveTo>
                <a:lnTo>
                  <a:pt x="1296630" y="0"/>
                </a:lnTo>
                <a:lnTo>
                  <a:pt x="1296630" y="1995997"/>
                </a:lnTo>
                <a:lnTo>
                  <a:pt x="0" y="19959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7" name="Freeform 22"/>
          <p:cNvSpPr/>
          <p:nvPr/>
        </p:nvSpPr>
        <p:spPr>
          <a:xfrm flipH="1">
            <a:off x="1531873" y="7744834"/>
            <a:ext cx="2330702" cy="2096568"/>
          </a:xfrm>
          <a:custGeom>
            <a:avLst/>
            <a:gdLst/>
            <a:ahLst/>
            <a:cxnLst/>
            <a:rect l="l" t="t" r="r" b="b"/>
            <a:pathLst>
              <a:path w="2330702" h="2096568">
                <a:moveTo>
                  <a:pt x="2330702" y="0"/>
                </a:moveTo>
                <a:lnTo>
                  <a:pt x="0" y="0"/>
                </a:lnTo>
                <a:lnTo>
                  <a:pt x="0" y="2096568"/>
                </a:lnTo>
                <a:lnTo>
                  <a:pt x="2330702" y="2096568"/>
                </a:lnTo>
                <a:lnTo>
                  <a:pt x="2330702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</p:sp>
      <p:sp>
        <p:nvSpPr>
          <p:cNvPr id="28" name="Freeform 26"/>
          <p:cNvSpPr/>
          <p:nvPr/>
        </p:nvSpPr>
        <p:spPr>
          <a:xfrm>
            <a:off x="8805226" y="452184"/>
            <a:ext cx="1103627" cy="1747731"/>
          </a:xfrm>
          <a:custGeom>
            <a:avLst/>
            <a:gdLst/>
            <a:ahLst/>
            <a:cxnLst/>
            <a:rect l="l" t="t" r="r" b="b"/>
            <a:pathLst>
              <a:path w="1103627" h="1747731">
                <a:moveTo>
                  <a:pt x="0" y="0"/>
                </a:moveTo>
                <a:lnTo>
                  <a:pt x="1103627" y="0"/>
                </a:lnTo>
                <a:lnTo>
                  <a:pt x="1103627" y="1747731"/>
                </a:lnTo>
                <a:lnTo>
                  <a:pt x="0" y="17477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3614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3305" t="-10096" r="-3034" b="-3333"/>
            </a:stretch>
          </a:blipFill>
        </p:spPr>
      </p:sp>
      <p:sp>
        <p:nvSpPr>
          <p:cNvPr id="15" name="Freeform 22"/>
          <p:cNvSpPr/>
          <p:nvPr/>
        </p:nvSpPr>
        <p:spPr>
          <a:xfrm flipH="1">
            <a:off x="2128322" y="6837946"/>
            <a:ext cx="2330702" cy="2096568"/>
          </a:xfrm>
          <a:custGeom>
            <a:avLst/>
            <a:gdLst/>
            <a:ahLst/>
            <a:cxnLst/>
            <a:rect l="l" t="t" r="r" b="b"/>
            <a:pathLst>
              <a:path w="2330702" h="2096568">
                <a:moveTo>
                  <a:pt x="2330702" y="0"/>
                </a:moveTo>
                <a:lnTo>
                  <a:pt x="0" y="0"/>
                </a:lnTo>
                <a:lnTo>
                  <a:pt x="0" y="2096568"/>
                </a:lnTo>
                <a:lnTo>
                  <a:pt x="2330702" y="2096568"/>
                </a:lnTo>
                <a:lnTo>
                  <a:pt x="2330702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</p:sp>
      <p:sp>
        <p:nvSpPr>
          <p:cNvPr id="6" name="AutoShape 2" descr="Mà thương mà... gió | XANH EWE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Mà thương mà... gió | XANH EWE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"/>
          <p:cNvSpPr/>
          <p:nvPr/>
        </p:nvSpPr>
        <p:spPr>
          <a:xfrm>
            <a:off x="17010499" y="173037"/>
            <a:ext cx="1452630" cy="2236140"/>
          </a:xfrm>
          <a:custGeom>
            <a:avLst/>
            <a:gdLst/>
            <a:ahLst/>
            <a:cxnLst/>
            <a:rect l="l" t="t" r="r" b="b"/>
            <a:pathLst>
              <a:path w="1452630" h="2236140">
                <a:moveTo>
                  <a:pt x="0" y="0"/>
                </a:moveTo>
                <a:lnTo>
                  <a:pt x="1452630" y="0"/>
                </a:lnTo>
                <a:lnTo>
                  <a:pt x="1452630" y="2236140"/>
                </a:lnTo>
                <a:lnTo>
                  <a:pt x="0" y="22361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1" name="Freeform 3"/>
          <p:cNvSpPr/>
          <p:nvPr/>
        </p:nvSpPr>
        <p:spPr>
          <a:xfrm>
            <a:off x="155575" y="4795282"/>
            <a:ext cx="1411063" cy="2234592"/>
          </a:xfrm>
          <a:custGeom>
            <a:avLst/>
            <a:gdLst/>
            <a:ahLst/>
            <a:cxnLst/>
            <a:rect l="l" t="t" r="r" b="b"/>
            <a:pathLst>
              <a:path w="1411063" h="2234592">
                <a:moveTo>
                  <a:pt x="0" y="0"/>
                </a:moveTo>
                <a:lnTo>
                  <a:pt x="1411063" y="0"/>
                </a:lnTo>
                <a:lnTo>
                  <a:pt x="1411063" y="2234592"/>
                </a:lnTo>
                <a:lnTo>
                  <a:pt x="0" y="22345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3" name="Freeform 7"/>
          <p:cNvSpPr/>
          <p:nvPr/>
        </p:nvSpPr>
        <p:spPr>
          <a:xfrm>
            <a:off x="1833627" y="6978101"/>
            <a:ext cx="1240893" cy="2057400"/>
          </a:xfrm>
          <a:custGeom>
            <a:avLst/>
            <a:gdLst/>
            <a:ahLst/>
            <a:cxnLst/>
            <a:rect l="l" t="t" r="r" b="b"/>
            <a:pathLst>
              <a:path w="1240893" h="2057400">
                <a:moveTo>
                  <a:pt x="0" y="0"/>
                </a:moveTo>
                <a:lnTo>
                  <a:pt x="1240892" y="0"/>
                </a:lnTo>
                <a:lnTo>
                  <a:pt x="124089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8"/>
          <p:cNvSpPr/>
          <p:nvPr/>
        </p:nvSpPr>
        <p:spPr>
          <a:xfrm>
            <a:off x="6985951" y="2130851"/>
            <a:ext cx="3364551" cy="2555449"/>
          </a:xfrm>
          <a:custGeom>
            <a:avLst/>
            <a:gdLst/>
            <a:ahLst/>
            <a:cxnLst/>
            <a:rect l="l" t="t" r="r" b="b"/>
            <a:pathLst>
              <a:path w="3364551" h="2555449">
                <a:moveTo>
                  <a:pt x="0" y="0"/>
                </a:moveTo>
                <a:lnTo>
                  <a:pt x="3364551" y="0"/>
                </a:lnTo>
                <a:lnTo>
                  <a:pt x="3364551" y="2555449"/>
                </a:lnTo>
                <a:lnTo>
                  <a:pt x="0" y="25554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01637"/>
            </a:stretch>
          </a:blipFill>
        </p:spPr>
      </p:sp>
      <p:sp>
        <p:nvSpPr>
          <p:cNvPr id="25" name="Freeform 9"/>
          <p:cNvSpPr/>
          <p:nvPr/>
        </p:nvSpPr>
        <p:spPr>
          <a:xfrm>
            <a:off x="16300926" y="5698678"/>
            <a:ext cx="1240893" cy="2057400"/>
          </a:xfrm>
          <a:custGeom>
            <a:avLst/>
            <a:gdLst/>
            <a:ahLst/>
            <a:cxnLst/>
            <a:rect l="l" t="t" r="r" b="b"/>
            <a:pathLst>
              <a:path w="1240893" h="2057400">
                <a:moveTo>
                  <a:pt x="0" y="0"/>
                </a:moveTo>
                <a:lnTo>
                  <a:pt x="1240892" y="0"/>
                </a:lnTo>
                <a:lnTo>
                  <a:pt x="124089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0"/>
          <p:cNvSpPr/>
          <p:nvPr/>
        </p:nvSpPr>
        <p:spPr>
          <a:xfrm>
            <a:off x="13716000" y="7598587"/>
            <a:ext cx="1296630" cy="1995997"/>
          </a:xfrm>
          <a:custGeom>
            <a:avLst/>
            <a:gdLst/>
            <a:ahLst/>
            <a:cxnLst/>
            <a:rect l="l" t="t" r="r" b="b"/>
            <a:pathLst>
              <a:path w="1296630" h="1995997">
                <a:moveTo>
                  <a:pt x="0" y="0"/>
                </a:moveTo>
                <a:lnTo>
                  <a:pt x="1296630" y="0"/>
                </a:lnTo>
                <a:lnTo>
                  <a:pt x="1296630" y="1995997"/>
                </a:lnTo>
                <a:lnTo>
                  <a:pt x="0" y="19959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7" name="Freeform 22"/>
          <p:cNvSpPr/>
          <p:nvPr/>
        </p:nvSpPr>
        <p:spPr>
          <a:xfrm flipH="1">
            <a:off x="1531873" y="7744834"/>
            <a:ext cx="2330702" cy="2096568"/>
          </a:xfrm>
          <a:custGeom>
            <a:avLst/>
            <a:gdLst/>
            <a:ahLst/>
            <a:cxnLst/>
            <a:rect l="l" t="t" r="r" b="b"/>
            <a:pathLst>
              <a:path w="2330702" h="2096568">
                <a:moveTo>
                  <a:pt x="2330702" y="0"/>
                </a:moveTo>
                <a:lnTo>
                  <a:pt x="0" y="0"/>
                </a:lnTo>
                <a:lnTo>
                  <a:pt x="0" y="2096568"/>
                </a:lnTo>
                <a:lnTo>
                  <a:pt x="2330702" y="2096568"/>
                </a:lnTo>
                <a:lnTo>
                  <a:pt x="2330702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</p:sp>
      <p:sp>
        <p:nvSpPr>
          <p:cNvPr id="28" name="Freeform 26"/>
          <p:cNvSpPr/>
          <p:nvPr/>
        </p:nvSpPr>
        <p:spPr>
          <a:xfrm>
            <a:off x="8493257" y="388563"/>
            <a:ext cx="1103627" cy="1747731"/>
          </a:xfrm>
          <a:custGeom>
            <a:avLst/>
            <a:gdLst/>
            <a:ahLst/>
            <a:cxnLst/>
            <a:rect l="l" t="t" r="r" b="b"/>
            <a:pathLst>
              <a:path w="1103627" h="1747731">
                <a:moveTo>
                  <a:pt x="0" y="0"/>
                </a:moveTo>
                <a:lnTo>
                  <a:pt x="1103627" y="0"/>
                </a:lnTo>
                <a:lnTo>
                  <a:pt x="1103627" y="1747731"/>
                </a:lnTo>
                <a:lnTo>
                  <a:pt x="0" y="17477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6527" y="834549"/>
            <a:ext cx="8147050" cy="8366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20200" y="834549"/>
            <a:ext cx="7790299" cy="8372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3154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3305" t="-10096" r="-3034" b="-3333"/>
            </a:stretch>
          </a:blipFill>
        </p:spPr>
      </p:sp>
      <p:sp>
        <p:nvSpPr>
          <p:cNvPr id="15" name="Freeform 22"/>
          <p:cNvSpPr/>
          <p:nvPr/>
        </p:nvSpPr>
        <p:spPr>
          <a:xfrm flipH="1">
            <a:off x="2128322" y="6837946"/>
            <a:ext cx="2330702" cy="2096568"/>
          </a:xfrm>
          <a:custGeom>
            <a:avLst/>
            <a:gdLst/>
            <a:ahLst/>
            <a:cxnLst/>
            <a:rect l="l" t="t" r="r" b="b"/>
            <a:pathLst>
              <a:path w="2330702" h="2096568">
                <a:moveTo>
                  <a:pt x="2330702" y="0"/>
                </a:moveTo>
                <a:lnTo>
                  <a:pt x="0" y="0"/>
                </a:lnTo>
                <a:lnTo>
                  <a:pt x="0" y="2096568"/>
                </a:lnTo>
                <a:lnTo>
                  <a:pt x="2330702" y="2096568"/>
                </a:lnTo>
                <a:lnTo>
                  <a:pt x="2330702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</p:sp>
      <p:sp>
        <p:nvSpPr>
          <p:cNvPr id="6" name="AutoShape 2" descr="Mà thương mà... gió | XANH EWE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Mà thương mà... gió | XANH EWE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"/>
          <p:cNvSpPr/>
          <p:nvPr/>
        </p:nvSpPr>
        <p:spPr>
          <a:xfrm>
            <a:off x="17010499" y="173037"/>
            <a:ext cx="1452630" cy="2236140"/>
          </a:xfrm>
          <a:custGeom>
            <a:avLst/>
            <a:gdLst/>
            <a:ahLst/>
            <a:cxnLst/>
            <a:rect l="l" t="t" r="r" b="b"/>
            <a:pathLst>
              <a:path w="1452630" h="2236140">
                <a:moveTo>
                  <a:pt x="0" y="0"/>
                </a:moveTo>
                <a:lnTo>
                  <a:pt x="1452630" y="0"/>
                </a:lnTo>
                <a:lnTo>
                  <a:pt x="1452630" y="2236140"/>
                </a:lnTo>
                <a:lnTo>
                  <a:pt x="0" y="22361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1" name="Freeform 3"/>
          <p:cNvSpPr/>
          <p:nvPr/>
        </p:nvSpPr>
        <p:spPr>
          <a:xfrm>
            <a:off x="155575" y="4795282"/>
            <a:ext cx="1411063" cy="2234592"/>
          </a:xfrm>
          <a:custGeom>
            <a:avLst/>
            <a:gdLst/>
            <a:ahLst/>
            <a:cxnLst/>
            <a:rect l="l" t="t" r="r" b="b"/>
            <a:pathLst>
              <a:path w="1411063" h="2234592">
                <a:moveTo>
                  <a:pt x="0" y="0"/>
                </a:moveTo>
                <a:lnTo>
                  <a:pt x="1411063" y="0"/>
                </a:lnTo>
                <a:lnTo>
                  <a:pt x="1411063" y="2234592"/>
                </a:lnTo>
                <a:lnTo>
                  <a:pt x="0" y="22345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3" name="Freeform 7"/>
          <p:cNvSpPr/>
          <p:nvPr/>
        </p:nvSpPr>
        <p:spPr>
          <a:xfrm>
            <a:off x="1833627" y="6978101"/>
            <a:ext cx="1240893" cy="2057400"/>
          </a:xfrm>
          <a:custGeom>
            <a:avLst/>
            <a:gdLst/>
            <a:ahLst/>
            <a:cxnLst/>
            <a:rect l="l" t="t" r="r" b="b"/>
            <a:pathLst>
              <a:path w="1240893" h="2057400">
                <a:moveTo>
                  <a:pt x="0" y="0"/>
                </a:moveTo>
                <a:lnTo>
                  <a:pt x="1240892" y="0"/>
                </a:lnTo>
                <a:lnTo>
                  <a:pt x="124089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8"/>
          <p:cNvSpPr/>
          <p:nvPr/>
        </p:nvSpPr>
        <p:spPr>
          <a:xfrm>
            <a:off x="6985951" y="2130851"/>
            <a:ext cx="3364551" cy="2555449"/>
          </a:xfrm>
          <a:custGeom>
            <a:avLst/>
            <a:gdLst/>
            <a:ahLst/>
            <a:cxnLst/>
            <a:rect l="l" t="t" r="r" b="b"/>
            <a:pathLst>
              <a:path w="3364551" h="2555449">
                <a:moveTo>
                  <a:pt x="0" y="0"/>
                </a:moveTo>
                <a:lnTo>
                  <a:pt x="3364551" y="0"/>
                </a:lnTo>
                <a:lnTo>
                  <a:pt x="3364551" y="2555449"/>
                </a:lnTo>
                <a:lnTo>
                  <a:pt x="0" y="25554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01637"/>
            </a:stretch>
          </a:blipFill>
        </p:spPr>
      </p:sp>
      <p:sp>
        <p:nvSpPr>
          <p:cNvPr id="25" name="Freeform 9"/>
          <p:cNvSpPr/>
          <p:nvPr/>
        </p:nvSpPr>
        <p:spPr>
          <a:xfrm>
            <a:off x="16300926" y="5698678"/>
            <a:ext cx="1240893" cy="2057400"/>
          </a:xfrm>
          <a:custGeom>
            <a:avLst/>
            <a:gdLst/>
            <a:ahLst/>
            <a:cxnLst/>
            <a:rect l="l" t="t" r="r" b="b"/>
            <a:pathLst>
              <a:path w="1240893" h="2057400">
                <a:moveTo>
                  <a:pt x="0" y="0"/>
                </a:moveTo>
                <a:lnTo>
                  <a:pt x="1240892" y="0"/>
                </a:lnTo>
                <a:lnTo>
                  <a:pt x="124089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0"/>
          <p:cNvSpPr/>
          <p:nvPr/>
        </p:nvSpPr>
        <p:spPr>
          <a:xfrm>
            <a:off x="13716000" y="7598587"/>
            <a:ext cx="1296630" cy="1995997"/>
          </a:xfrm>
          <a:custGeom>
            <a:avLst/>
            <a:gdLst/>
            <a:ahLst/>
            <a:cxnLst/>
            <a:rect l="l" t="t" r="r" b="b"/>
            <a:pathLst>
              <a:path w="1296630" h="1995997">
                <a:moveTo>
                  <a:pt x="0" y="0"/>
                </a:moveTo>
                <a:lnTo>
                  <a:pt x="1296630" y="0"/>
                </a:lnTo>
                <a:lnTo>
                  <a:pt x="1296630" y="1995997"/>
                </a:lnTo>
                <a:lnTo>
                  <a:pt x="0" y="19959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7" name="Freeform 22"/>
          <p:cNvSpPr/>
          <p:nvPr/>
        </p:nvSpPr>
        <p:spPr>
          <a:xfrm flipH="1">
            <a:off x="1531873" y="7744834"/>
            <a:ext cx="2330702" cy="2096568"/>
          </a:xfrm>
          <a:custGeom>
            <a:avLst/>
            <a:gdLst/>
            <a:ahLst/>
            <a:cxnLst/>
            <a:rect l="l" t="t" r="r" b="b"/>
            <a:pathLst>
              <a:path w="2330702" h="2096568">
                <a:moveTo>
                  <a:pt x="2330702" y="0"/>
                </a:moveTo>
                <a:lnTo>
                  <a:pt x="0" y="0"/>
                </a:lnTo>
                <a:lnTo>
                  <a:pt x="0" y="2096568"/>
                </a:lnTo>
                <a:lnTo>
                  <a:pt x="2330702" y="2096568"/>
                </a:lnTo>
                <a:lnTo>
                  <a:pt x="2330702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</p:sp>
      <p:sp>
        <p:nvSpPr>
          <p:cNvPr id="28" name="Freeform 26"/>
          <p:cNvSpPr/>
          <p:nvPr/>
        </p:nvSpPr>
        <p:spPr>
          <a:xfrm>
            <a:off x="8493257" y="388563"/>
            <a:ext cx="1103627" cy="1747731"/>
          </a:xfrm>
          <a:custGeom>
            <a:avLst/>
            <a:gdLst/>
            <a:ahLst/>
            <a:cxnLst/>
            <a:rect l="l" t="t" r="r" b="b"/>
            <a:pathLst>
              <a:path w="1103627" h="1747731">
                <a:moveTo>
                  <a:pt x="0" y="0"/>
                </a:moveTo>
                <a:lnTo>
                  <a:pt x="1103627" y="0"/>
                </a:lnTo>
                <a:lnTo>
                  <a:pt x="1103627" y="1747731"/>
                </a:lnTo>
                <a:lnTo>
                  <a:pt x="0" y="17477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085" y="-59659"/>
            <a:ext cx="8468078" cy="56758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50871" y="4426086"/>
            <a:ext cx="8791371" cy="58609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33324" y="-49421"/>
            <a:ext cx="8461981" cy="567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8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32985" y="2199915"/>
            <a:ext cx="1452630" cy="2236140"/>
          </a:xfrm>
          <a:custGeom>
            <a:avLst/>
            <a:gdLst/>
            <a:ahLst/>
            <a:cxnLst/>
            <a:rect l="l" t="t" r="r" b="b"/>
            <a:pathLst>
              <a:path w="1452630" h="2236140">
                <a:moveTo>
                  <a:pt x="0" y="0"/>
                </a:moveTo>
                <a:lnTo>
                  <a:pt x="1452630" y="0"/>
                </a:lnTo>
                <a:lnTo>
                  <a:pt x="1452630" y="2236140"/>
                </a:lnTo>
                <a:lnTo>
                  <a:pt x="0" y="22361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78986" y="2511830"/>
            <a:ext cx="1411063" cy="2234592"/>
          </a:xfrm>
          <a:custGeom>
            <a:avLst/>
            <a:gdLst/>
            <a:ahLst/>
            <a:cxnLst/>
            <a:rect l="l" t="t" r="r" b="b"/>
            <a:pathLst>
              <a:path w="1411063" h="2234592">
                <a:moveTo>
                  <a:pt x="0" y="0"/>
                </a:moveTo>
                <a:lnTo>
                  <a:pt x="1411063" y="0"/>
                </a:lnTo>
                <a:lnTo>
                  <a:pt x="1411063" y="2234592"/>
                </a:lnTo>
                <a:lnTo>
                  <a:pt x="0" y="2234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97496">
            <a:off x="-1417907" y="8251538"/>
            <a:ext cx="8047168" cy="2975505"/>
          </a:xfrm>
          <a:custGeom>
            <a:avLst/>
            <a:gdLst/>
            <a:ahLst/>
            <a:cxnLst/>
            <a:rect l="l" t="t" r="r" b="b"/>
            <a:pathLst>
              <a:path w="8047168" h="2975505">
                <a:moveTo>
                  <a:pt x="0" y="0"/>
                </a:moveTo>
                <a:lnTo>
                  <a:pt x="8047168" y="0"/>
                </a:lnTo>
                <a:lnTo>
                  <a:pt x="8047168" y="2975506"/>
                </a:lnTo>
                <a:lnTo>
                  <a:pt x="0" y="29755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645915" y="1097693"/>
            <a:ext cx="10996170" cy="7297458"/>
          </a:xfrm>
          <a:custGeom>
            <a:avLst/>
            <a:gdLst/>
            <a:ahLst/>
            <a:cxnLst/>
            <a:rect l="l" t="t" r="r" b="b"/>
            <a:pathLst>
              <a:path w="10996170" h="7297458">
                <a:moveTo>
                  <a:pt x="0" y="0"/>
                </a:moveTo>
                <a:lnTo>
                  <a:pt x="10996170" y="0"/>
                </a:lnTo>
                <a:lnTo>
                  <a:pt x="10996170" y="7297459"/>
                </a:lnTo>
                <a:lnTo>
                  <a:pt x="0" y="72974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78986" y="312928"/>
            <a:ext cx="4502452" cy="3312169"/>
          </a:xfrm>
          <a:custGeom>
            <a:avLst/>
            <a:gdLst/>
            <a:ahLst/>
            <a:cxnLst/>
            <a:rect l="l" t="t" r="r" b="b"/>
            <a:pathLst>
              <a:path w="4502452" h="3312169">
                <a:moveTo>
                  <a:pt x="0" y="0"/>
                </a:moveTo>
                <a:lnTo>
                  <a:pt x="4502452" y="0"/>
                </a:lnTo>
                <a:lnTo>
                  <a:pt x="4502452" y="3312169"/>
                </a:lnTo>
                <a:lnTo>
                  <a:pt x="0" y="33121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9529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415005" y="4746422"/>
            <a:ext cx="1240893" cy="2057400"/>
          </a:xfrm>
          <a:custGeom>
            <a:avLst/>
            <a:gdLst/>
            <a:ahLst/>
            <a:cxnLst/>
            <a:rect l="l" t="t" r="r" b="b"/>
            <a:pathLst>
              <a:path w="1240893" h="2057400">
                <a:moveTo>
                  <a:pt x="0" y="0"/>
                </a:moveTo>
                <a:lnTo>
                  <a:pt x="1240892" y="0"/>
                </a:lnTo>
                <a:lnTo>
                  <a:pt x="124089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362266" y="1553967"/>
            <a:ext cx="3364551" cy="2555449"/>
          </a:xfrm>
          <a:custGeom>
            <a:avLst/>
            <a:gdLst/>
            <a:ahLst/>
            <a:cxnLst/>
            <a:rect l="l" t="t" r="r" b="b"/>
            <a:pathLst>
              <a:path w="3364551" h="2555449">
                <a:moveTo>
                  <a:pt x="0" y="0"/>
                </a:moveTo>
                <a:lnTo>
                  <a:pt x="3364551" y="0"/>
                </a:lnTo>
                <a:lnTo>
                  <a:pt x="3364551" y="2555449"/>
                </a:lnTo>
                <a:lnTo>
                  <a:pt x="0" y="25554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163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044542" y="5809246"/>
            <a:ext cx="1240893" cy="2057400"/>
          </a:xfrm>
          <a:custGeom>
            <a:avLst/>
            <a:gdLst/>
            <a:ahLst/>
            <a:cxnLst/>
            <a:rect l="l" t="t" r="r" b="b"/>
            <a:pathLst>
              <a:path w="1240893" h="2057400">
                <a:moveTo>
                  <a:pt x="0" y="0"/>
                </a:moveTo>
                <a:lnTo>
                  <a:pt x="1240892" y="0"/>
                </a:lnTo>
                <a:lnTo>
                  <a:pt x="124089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925691" y="4436055"/>
            <a:ext cx="3917305" cy="2975278"/>
          </a:xfrm>
          <a:custGeom>
            <a:avLst/>
            <a:gdLst/>
            <a:ahLst/>
            <a:cxnLst/>
            <a:rect l="l" t="t" r="r" b="b"/>
            <a:pathLst>
              <a:path w="3917305" h="2975278">
                <a:moveTo>
                  <a:pt x="0" y="0"/>
                </a:moveTo>
                <a:lnTo>
                  <a:pt x="3917305" y="0"/>
                </a:lnTo>
                <a:lnTo>
                  <a:pt x="3917305" y="2975278"/>
                </a:lnTo>
                <a:lnTo>
                  <a:pt x="0" y="29752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1637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932918" y="4948708"/>
            <a:ext cx="3623809" cy="2665807"/>
          </a:xfrm>
          <a:custGeom>
            <a:avLst/>
            <a:gdLst/>
            <a:ahLst/>
            <a:cxnLst/>
            <a:rect l="l" t="t" r="r" b="b"/>
            <a:pathLst>
              <a:path w="3623809" h="2665807">
                <a:moveTo>
                  <a:pt x="0" y="0"/>
                </a:moveTo>
                <a:lnTo>
                  <a:pt x="3623809" y="0"/>
                </a:lnTo>
                <a:lnTo>
                  <a:pt x="3623809" y="2665807"/>
                </a:lnTo>
                <a:lnTo>
                  <a:pt x="0" y="26658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95296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257624" y="3659221"/>
            <a:ext cx="9397281" cy="2846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25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9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E3: </a:t>
            </a:r>
            <a:endParaRPr lang="en-US" sz="9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0125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9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9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02800" b="1" spc="788" dirty="0">
              <a:solidFill>
                <a:srgbClr val="002060"/>
              </a:solidFill>
              <a:latin typeface="Times New Roman" panose="02020603050405020304" pitchFamily="18" charset="0"/>
              <a:ea typeface="Moonlight Bold"/>
              <a:cs typeface="Times New Roman" panose="02020603050405020304" pitchFamily="18" charset="0"/>
              <a:sym typeface="Moonlight Bold"/>
            </a:endParaRPr>
          </a:p>
        </p:txBody>
      </p:sp>
      <p:sp>
        <p:nvSpPr>
          <p:cNvPr id="13" name="Freeform 13"/>
          <p:cNvSpPr/>
          <p:nvPr/>
        </p:nvSpPr>
        <p:spPr>
          <a:xfrm flipV="1">
            <a:off x="5947" y="-739999"/>
            <a:ext cx="4244750" cy="1569530"/>
          </a:xfrm>
          <a:custGeom>
            <a:avLst/>
            <a:gdLst/>
            <a:ahLst/>
            <a:cxnLst/>
            <a:rect l="l" t="t" r="r" b="b"/>
            <a:pathLst>
              <a:path w="4244750" h="1569530">
                <a:moveTo>
                  <a:pt x="0" y="1569531"/>
                </a:moveTo>
                <a:lnTo>
                  <a:pt x="4244750" y="1569531"/>
                </a:lnTo>
                <a:lnTo>
                  <a:pt x="4244750" y="0"/>
                </a:lnTo>
                <a:lnTo>
                  <a:pt x="0" y="0"/>
                </a:lnTo>
                <a:lnTo>
                  <a:pt x="0" y="1569531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 flipV="1">
            <a:off x="4035451" y="-471837"/>
            <a:ext cx="3602017" cy="1569530"/>
          </a:xfrm>
          <a:custGeom>
            <a:avLst/>
            <a:gdLst/>
            <a:ahLst/>
            <a:cxnLst/>
            <a:rect l="l" t="t" r="r" b="b"/>
            <a:pathLst>
              <a:path w="3602017" h="1569530">
                <a:moveTo>
                  <a:pt x="3602017" y="1569530"/>
                </a:moveTo>
                <a:lnTo>
                  <a:pt x="0" y="1569530"/>
                </a:lnTo>
                <a:lnTo>
                  <a:pt x="0" y="0"/>
                </a:lnTo>
                <a:lnTo>
                  <a:pt x="3602017" y="0"/>
                </a:lnTo>
                <a:lnTo>
                  <a:pt x="3602017" y="1569530"/>
                </a:lnTo>
                <a:close/>
              </a:path>
            </a:pathLst>
          </a:custGeom>
          <a:blipFill>
            <a:blip r:embed="rId4"/>
            <a:stretch>
              <a:fillRect r="-17843"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7545836" y="-471837"/>
            <a:ext cx="4222082" cy="1569530"/>
          </a:xfrm>
          <a:custGeom>
            <a:avLst/>
            <a:gdLst/>
            <a:ahLst/>
            <a:cxnLst/>
            <a:rect l="l" t="t" r="r" b="b"/>
            <a:pathLst>
              <a:path w="4222082" h="1569530">
                <a:moveTo>
                  <a:pt x="0" y="1569530"/>
                </a:moveTo>
                <a:lnTo>
                  <a:pt x="4222082" y="1569530"/>
                </a:lnTo>
                <a:lnTo>
                  <a:pt x="4222082" y="0"/>
                </a:lnTo>
                <a:lnTo>
                  <a:pt x="0" y="0"/>
                </a:lnTo>
                <a:lnTo>
                  <a:pt x="0" y="1569530"/>
                </a:lnTo>
                <a:close/>
              </a:path>
            </a:pathLst>
          </a:custGeom>
          <a:blipFill>
            <a:blip r:embed="rId4"/>
            <a:stretch>
              <a:fillRect l="-536"/>
            </a:stretch>
          </a:blipFill>
        </p:spPr>
      </p:sp>
      <p:sp>
        <p:nvSpPr>
          <p:cNvPr id="16" name="Freeform 16"/>
          <p:cNvSpPr/>
          <p:nvPr/>
        </p:nvSpPr>
        <p:spPr>
          <a:xfrm flipH="1" flipV="1">
            <a:off x="11299898" y="-342202"/>
            <a:ext cx="3602017" cy="1569530"/>
          </a:xfrm>
          <a:custGeom>
            <a:avLst/>
            <a:gdLst/>
            <a:ahLst/>
            <a:cxnLst/>
            <a:rect l="l" t="t" r="r" b="b"/>
            <a:pathLst>
              <a:path w="3602017" h="1569530">
                <a:moveTo>
                  <a:pt x="3602017" y="1569530"/>
                </a:moveTo>
                <a:lnTo>
                  <a:pt x="0" y="1569530"/>
                </a:lnTo>
                <a:lnTo>
                  <a:pt x="0" y="0"/>
                </a:lnTo>
                <a:lnTo>
                  <a:pt x="3602017" y="0"/>
                </a:lnTo>
                <a:lnTo>
                  <a:pt x="3602017" y="1569530"/>
                </a:lnTo>
                <a:close/>
              </a:path>
            </a:pathLst>
          </a:custGeom>
          <a:blipFill>
            <a:blip r:embed="rId4"/>
            <a:stretch>
              <a:fillRect r="-17843"/>
            </a:stretch>
          </a:blipFill>
        </p:spPr>
      </p:sp>
      <p:sp>
        <p:nvSpPr>
          <p:cNvPr id="17" name="Freeform 17"/>
          <p:cNvSpPr/>
          <p:nvPr/>
        </p:nvSpPr>
        <p:spPr>
          <a:xfrm flipV="1">
            <a:off x="14835240" y="-342202"/>
            <a:ext cx="4222082" cy="1569530"/>
          </a:xfrm>
          <a:custGeom>
            <a:avLst/>
            <a:gdLst/>
            <a:ahLst/>
            <a:cxnLst/>
            <a:rect l="l" t="t" r="r" b="b"/>
            <a:pathLst>
              <a:path w="4222082" h="1569530">
                <a:moveTo>
                  <a:pt x="0" y="1569530"/>
                </a:moveTo>
                <a:lnTo>
                  <a:pt x="4222082" y="1569530"/>
                </a:lnTo>
                <a:lnTo>
                  <a:pt x="4222082" y="0"/>
                </a:lnTo>
                <a:lnTo>
                  <a:pt x="0" y="0"/>
                </a:lnTo>
                <a:lnTo>
                  <a:pt x="0" y="1569530"/>
                </a:lnTo>
                <a:close/>
              </a:path>
            </a:pathLst>
          </a:custGeom>
          <a:blipFill>
            <a:blip r:embed="rId4"/>
            <a:stretch>
              <a:fillRect l="-536"/>
            </a:stretch>
          </a:blipFill>
        </p:spPr>
      </p:sp>
      <p:sp>
        <p:nvSpPr>
          <p:cNvPr id="18" name="Freeform 18"/>
          <p:cNvSpPr/>
          <p:nvPr/>
        </p:nvSpPr>
        <p:spPr>
          <a:xfrm rot="-727861" flipH="1">
            <a:off x="11190643" y="8365756"/>
            <a:ext cx="7851223" cy="2903053"/>
          </a:xfrm>
          <a:custGeom>
            <a:avLst/>
            <a:gdLst/>
            <a:ahLst/>
            <a:cxnLst/>
            <a:rect l="l" t="t" r="r" b="b"/>
            <a:pathLst>
              <a:path w="7851223" h="2903053">
                <a:moveTo>
                  <a:pt x="7851223" y="0"/>
                </a:moveTo>
                <a:lnTo>
                  <a:pt x="0" y="0"/>
                </a:lnTo>
                <a:lnTo>
                  <a:pt x="0" y="2903054"/>
                </a:lnTo>
                <a:lnTo>
                  <a:pt x="7851223" y="2903054"/>
                </a:lnTo>
                <a:lnTo>
                  <a:pt x="785122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807097" y="7614515"/>
            <a:ext cx="973151" cy="1541105"/>
          </a:xfrm>
          <a:custGeom>
            <a:avLst/>
            <a:gdLst/>
            <a:ahLst/>
            <a:cxnLst/>
            <a:rect l="l" t="t" r="r" b="b"/>
            <a:pathLst>
              <a:path w="973151" h="1541105">
                <a:moveTo>
                  <a:pt x="0" y="0"/>
                </a:moveTo>
                <a:lnTo>
                  <a:pt x="973151" y="0"/>
                </a:lnTo>
                <a:lnTo>
                  <a:pt x="973151" y="1541105"/>
                </a:lnTo>
                <a:lnTo>
                  <a:pt x="0" y="15411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1923384" y="7845405"/>
            <a:ext cx="1296630" cy="1995997"/>
          </a:xfrm>
          <a:custGeom>
            <a:avLst/>
            <a:gdLst/>
            <a:ahLst/>
            <a:cxnLst/>
            <a:rect l="l" t="t" r="r" b="b"/>
            <a:pathLst>
              <a:path w="1296630" h="1995997">
                <a:moveTo>
                  <a:pt x="0" y="0"/>
                </a:moveTo>
                <a:lnTo>
                  <a:pt x="1296630" y="0"/>
                </a:lnTo>
                <a:lnTo>
                  <a:pt x="1296630" y="1995997"/>
                </a:lnTo>
                <a:lnTo>
                  <a:pt x="0" y="19959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910209" y="342670"/>
            <a:ext cx="2330702" cy="2096568"/>
          </a:xfrm>
          <a:custGeom>
            <a:avLst/>
            <a:gdLst/>
            <a:ahLst/>
            <a:cxnLst/>
            <a:rect l="l" t="t" r="r" b="b"/>
            <a:pathLst>
              <a:path w="2330702" h="2096568">
                <a:moveTo>
                  <a:pt x="0" y="0"/>
                </a:moveTo>
                <a:lnTo>
                  <a:pt x="2330702" y="0"/>
                </a:lnTo>
                <a:lnTo>
                  <a:pt x="2330702" y="2096568"/>
                </a:lnTo>
                <a:lnTo>
                  <a:pt x="0" y="2096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70000"/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2128322" y="6837946"/>
            <a:ext cx="2330702" cy="2096568"/>
          </a:xfrm>
          <a:custGeom>
            <a:avLst/>
            <a:gdLst/>
            <a:ahLst/>
            <a:cxnLst/>
            <a:rect l="l" t="t" r="r" b="b"/>
            <a:pathLst>
              <a:path w="2330702" h="2096568">
                <a:moveTo>
                  <a:pt x="2330702" y="0"/>
                </a:moveTo>
                <a:lnTo>
                  <a:pt x="0" y="0"/>
                </a:lnTo>
                <a:lnTo>
                  <a:pt x="0" y="2096568"/>
                </a:lnTo>
                <a:lnTo>
                  <a:pt x="2330702" y="2096568"/>
                </a:lnTo>
                <a:lnTo>
                  <a:pt x="2330702" y="0"/>
                </a:lnTo>
                <a:close/>
              </a:path>
            </a:pathLst>
          </a:custGeom>
          <a:blipFill>
            <a:blip r:embed="rId10">
              <a:alphaModFix amt="70000"/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694121">
            <a:off x="12825603" y="5871996"/>
            <a:ext cx="2330702" cy="2096568"/>
          </a:xfrm>
          <a:custGeom>
            <a:avLst/>
            <a:gdLst/>
            <a:ahLst/>
            <a:cxnLst/>
            <a:rect l="l" t="t" r="r" b="b"/>
            <a:pathLst>
              <a:path w="2330702" h="2096568">
                <a:moveTo>
                  <a:pt x="0" y="0"/>
                </a:moveTo>
                <a:lnTo>
                  <a:pt x="2330702" y="0"/>
                </a:lnTo>
                <a:lnTo>
                  <a:pt x="2330702" y="2096568"/>
                </a:lnTo>
                <a:lnTo>
                  <a:pt x="0" y="2096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70000"/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-1441092" y="-1227868"/>
            <a:ext cx="4198776" cy="41148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6" y="0"/>
                </a:lnTo>
                <a:lnTo>
                  <a:pt x="41987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flipH="1" flipV="1">
            <a:off x="15513580" y="7498756"/>
            <a:ext cx="4198776" cy="41148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4198775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98775" y="0"/>
                </a:lnTo>
                <a:lnTo>
                  <a:pt x="4198775" y="411480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997279" y="1139201"/>
            <a:ext cx="1103627" cy="1747731"/>
          </a:xfrm>
          <a:custGeom>
            <a:avLst/>
            <a:gdLst/>
            <a:ahLst/>
            <a:cxnLst/>
            <a:rect l="l" t="t" r="r" b="b"/>
            <a:pathLst>
              <a:path w="1103627" h="1747731">
                <a:moveTo>
                  <a:pt x="0" y="0"/>
                </a:moveTo>
                <a:lnTo>
                  <a:pt x="1103627" y="0"/>
                </a:lnTo>
                <a:lnTo>
                  <a:pt x="1103627" y="1747731"/>
                </a:lnTo>
                <a:lnTo>
                  <a:pt x="0" y="17477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5074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04332" y="2439238"/>
            <a:ext cx="1452630" cy="2236140"/>
          </a:xfrm>
          <a:custGeom>
            <a:avLst/>
            <a:gdLst/>
            <a:ahLst/>
            <a:cxnLst/>
            <a:rect l="l" t="t" r="r" b="b"/>
            <a:pathLst>
              <a:path w="1452630" h="2236140">
                <a:moveTo>
                  <a:pt x="0" y="0"/>
                </a:moveTo>
                <a:lnTo>
                  <a:pt x="1452630" y="0"/>
                </a:lnTo>
                <a:lnTo>
                  <a:pt x="1452630" y="2236140"/>
                </a:lnTo>
                <a:lnTo>
                  <a:pt x="0" y="22361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34852" y="1139201"/>
            <a:ext cx="1411063" cy="2234592"/>
          </a:xfrm>
          <a:custGeom>
            <a:avLst/>
            <a:gdLst/>
            <a:ahLst/>
            <a:cxnLst/>
            <a:rect l="l" t="t" r="r" b="b"/>
            <a:pathLst>
              <a:path w="1411063" h="2234592">
                <a:moveTo>
                  <a:pt x="0" y="0"/>
                </a:moveTo>
                <a:lnTo>
                  <a:pt x="1411063" y="0"/>
                </a:lnTo>
                <a:lnTo>
                  <a:pt x="1411063" y="2234593"/>
                </a:lnTo>
                <a:lnTo>
                  <a:pt x="0" y="22345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97496">
            <a:off x="-1417907" y="8251538"/>
            <a:ext cx="8047168" cy="2975505"/>
          </a:xfrm>
          <a:custGeom>
            <a:avLst/>
            <a:gdLst/>
            <a:ahLst/>
            <a:cxnLst/>
            <a:rect l="l" t="t" r="r" b="b"/>
            <a:pathLst>
              <a:path w="8047168" h="2975505">
                <a:moveTo>
                  <a:pt x="0" y="0"/>
                </a:moveTo>
                <a:lnTo>
                  <a:pt x="8047168" y="0"/>
                </a:lnTo>
                <a:lnTo>
                  <a:pt x="8047168" y="2975506"/>
                </a:lnTo>
                <a:lnTo>
                  <a:pt x="0" y="29755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645915" y="1097693"/>
            <a:ext cx="10996170" cy="7297458"/>
          </a:xfrm>
          <a:custGeom>
            <a:avLst/>
            <a:gdLst/>
            <a:ahLst/>
            <a:cxnLst/>
            <a:rect l="l" t="t" r="r" b="b"/>
            <a:pathLst>
              <a:path w="10996170" h="7297458">
                <a:moveTo>
                  <a:pt x="0" y="0"/>
                </a:moveTo>
                <a:lnTo>
                  <a:pt x="10996170" y="0"/>
                </a:lnTo>
                <a:lnTo>
                  <a:pt x="10996170" y="7297459"/>
                </a:lnTo>
                <a:lnTo>
                  <a:pt x="0" y="72974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39665" y="44767"/>
            <a:ext cx="4502452" cy="3312169"/>
          </a:xfrm>
          <a:custGeom>
            <a:avLst/>
            <a:gdLst/>
            <a:ahLst/>
            <a:cxnLst/>
            <a:rect l="l" t="t" r="r" b="b"/>
            <a:pathLst>
              <a:path w="4502452" h="3312169">
                <a:moveTo>
                  <a:pt x="0" y="0"/>
                </a:moveTo>
                <a:lnTo>
                  <a:pt x="4502452" y="0"/>
                </a:lnTo>
                <a:lnTo>
                  <a:pt x="4502452" y="3312169"/>
                </a:lnTo>
                <a:lnTo>
                  <a:pt x="0" y="33121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9529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3734" y="3914775"/>
            <a:ext cx="1240893" cy="2057400"/>
          </a:xfrm>
          <a:custGeom>
            <a:avLst/>
            <a:gdLst/>
            <a:ahLst/>
            <a:cxnLst/>
            <a:rect l="l" t="t" r="r" b="b"/>
            <a:pathLst>
              <a:path w="1240893" h="2057400">
                <a:moveTo>
                  <a:pt x="0" y="0"/>
                </a:moveTo>
                <a:lnTo>
                  <a:pt x="1240893" y="0"/>
                </a:lnTo>
                <a:lnTo>
                  <a:pt x="124089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719541" y="1446534"/>
            <a:ext cx="3364551" cy="2555449"/>
          </a:xfrm>
          <a:custGeom>
            <a:avLst/>
            <a:gdLst/>
            <a:ahLst/>
            <a:cxnLst/>
            <a:rect l="l" t="t" r="r" b="b"/>
            <a:pathLst>
              <a:path w="3364551" h="2555449">
                <a:moveTo>
                  <a:pt x="0" y="0"/>
                </a:moveTo>
                <a:lnTo>
                  <a:pt x="3364550" y="0"/>
                </a:lnTo>
                <a:lnTo>
                  <a:pt x="3364550" y="2555449"/>
                </a:lnTo>
                <a:lnTo>
                  <a:pt x="0" y="25554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163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019994" y="4291109"/>
            <a:ext cx="1881920" cy="3120224"/>
          </a:xfrm>
          <a:custGeom>
            <a:avLst/>
            <a:gdLst/>
            <a:ahLst/>
            <a:cxnLst/>
            <a:rect l="l" t="t" r="r" b="b"/>
            <a:pathLst>
              <a:path w="1881920" h="3120224">
                <a:moveTo>
                  <a:pt x="0" y="0"/>
                </a:moveTo>
                <a:lnTo>
                  <a:pt x="1881921" y="0"/>
                </a:lnTo>
                <a:lnTo>
                  <a:pt x="1881921" y="3120224"/>
                </a:lnTo>
                <a:lnTo>
                  <a:pt x="0" y="31202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925691" y="4436055"/>
            <a:ext cx="3917305" cy="2975278"/>
          </a:xfrm>
          <a:custGeom>
            <a:avLst/>
            <a:gdLst/>
            <a:ahLst/>
            <a:cxnLst/>
            <a:rect l="l" t="t" r="r" b="b"/>
            <a:pathLst>
              <a:path w="3917305" h="2975278">
                <a:moveTo>
                  <a:pt x="0" y="0"/>
                </a:moveTo>
                <a:lnTo>
                  <a:pt x="3917305" y="0"/>
                </a:lnTo>
                <a:lnTo>
                  <a:pt x="3917305" y="2975278"/>
                </a:lnTo>
                <a:lnTo>
                  <a:pt x="0" y="29752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1637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932918" y="4948708"/>
            <a:ext cx="3623809" cy="2665807"/>
          </a:xfrm>
          <a:custGeom>
            <a:avLst/>
            <a:gdLst/>
            <a:ahLst/>
            <a:cxnLst/>
            <a:rect l="l" t="t" r="r" b="b"/>
            <a:pathLst>
              <a:path w="3623809" h="2665807">
                <a:moveTo>
                  <a:pt x="0" y="0"/>
                </a:moveTo>
                <a:lnTo>
                  <a:pt x="3623809" y="0"/>
                </a:lnTo>
                <a:lnTo>
                  <a:pt x="3623809" y="2665807"/>
                </a:lnTo>
                <a:lnTo>
                  <a:pt x="0" y="26658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95296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631434" y="3050086"/>
            <a:ext cx="7025131" cy="3206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59"/>
              </a:lnSpc>
            </a:pP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E4: </a:t>
            </a:r>
            <a:endParaRPr lang="en-US" sz="7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2459"/>
              </a:lnSpc>
            </a:pPr>
            <a:r>
              <a:rPr lang="en-US" sz="7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71400" b="1" spc="800" dirty="0">
              <a:solidFill>
                <a:srgbClr val="002060"/>
              </a:solidFill>
              <a:latin typeface="Times New Roman" panose="02020603050405020304" pitchFamily="18" charset="0"/>
              <a:ea typeface="Moonlight Bold"/>
              <a:cs typeface="Times New Roman" panose="02020603050405020304" pitchFamily="18" charset="0"/>
              <a:sym typeface="Moonlight Bold"/>
            </a:endParaRPr>
          </a:p>
        </p:txBody>
      </p:sp>
      <p:sp>
        <p:nvSpPr>
          <p:cNvPr id="13" name="Freeform 13"/>
          <p:cNvSpPr/>
          <p:nvPr/>
        </p:nvSpPr>
        <p:spPr>
          <a:xfrm flipV="1">
            <a:off x="5947" y="-739999"/>
            <a:ext cx="4244750" cy="1569530"/>
          </a:xfrm>
          <a:custGeom>
            <a:avLst/>
            <a:gdLst/>
            <a:ahLst/>
            <a:cxnLst/>
            <a:rect l="l" t="t" r="r" b="b"/>
            <a:pathLst>
              <a:path w="4244750" h="1569530">
                <a:moveTo>
                  <a:pt x="0" y="1569531"/>
                </a:moveTo>
                <a:lnTo>
                  <a:pt x="4244750" y="1569531"/>
                </a:lnTo>
                <a:lnTo>
                  <a:pt x="4244750" y="0"/>
                </a:lnTo>
                <a:lnTo>
                  <a:pt x="0" y="0"/>
                </a:lnTo>
                <a:lnTo>
                  <a:pt x="0" y="1569531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 flipV="1">
            <a:off x="4035451" y="-471837"/>
            <a:ext cx="3602017" cy="1569530"/>
          </a:xfrm>
          <a:custGeom>
            <a:avLst/>
            <a:gdLst/>
            <a:ahLst/>
            <a:cxnLst/>
            <a:rect l="l" t="t" r="r" b="b"/>
            <a:pathLst>
              <a:path w="3602017" h="1569530">
                <a:moveTo>
                  <a:pt x="3602017" y="1569530"/>
                </a:moveTo>
                <a:lnTo>
                  <a:pt x="0" y="1569530"/>
                </a:lnTo>
                <a:lnTo>
                  <a:pt x="0" y="0"/>
                </a:lnTo>
                <a:lnTo>
                  <a:pt x="3602017" y="0"/>
                </a:lnTo>
                <a:lnTo>
                  <a:pt x="3602017" y="1569530"/>
                </a:lnTo>
                <a:close/>
              </a:path>
            </a:pathLst>
          </a:custGeom>
          <a:blipFill>
            <a:blip r:embed="rId4"/>
            <a:stretch>
              <a:fillRect r="-17843"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7545836" y="-471837"/>
            <a:ext cx="4222082" cy="1569530"/>
          </a:xfrm>
          <a:custGeom>
            <a:avLst/>
            <a:gdLst/>
            <a:ahLst/>
            <a:cxnLst/>
            <a:rect l="l" t="t" r="r" b="b"/>
            <a:pathLst>
              <a:path w="4222082" h="1569530">
                <a:moveTo>
                  <a:pt x="0" y="1569530"/>
                </a:moveTo>
                <a:lnTo>
                  <a:pt x="4222082" y="1569530"/>
                </a:lnTo>
                <a:lnTo>
                  <a:pt x="4222082" y="0"/>
                </a:lnTo>
                <a:lnTo>
                  <a:pt x="0" y="0"/>
                </a:lnTo>
                <a:lnTo>
                  <a:pt x="0" y="1569530"/>
                </a:lnTo>
                <a:close/>
              </a:path>
            </a:pathLst>
          </a:custGeom>
          <a:blipFill>
            <a:blip r:embed="rId4"/>
            <a:stretch>
              <a:fillRect l="-536"/>
            </a:stretch>
          </a:blipFill>
        </p:spPr>
      </p:sp>
      <p:sp>
        <p:nvSpPr>
          <p:cNvPr id="16" name="Freeform 16"/>
          <p:cNvSpPr/>
          <p:nvPr/>
        </p:nvSpPr>
        <p:spPr>
          <a:xfrm flipH="1" flipV="1">
            <a:off x="11299898" y="-342202"/>
            <a:ext cx="3602017" cy="1569530"/>
          </a:xfrm>
          <a:custGeom>
            <a:avLst/>
            <a:gdLst/>
            <a:ahLst/>
            <a:cxnLst/>
            <a:rect l="l" t="t" r="r" b="b"/>
            <a:pathLst>
              <a:path w="3602017" h="1569530">
                <a:moveTo>
                  <a:pt x="3602017" y="1569530"/>
                </a:moveTo>
                <a:lnTo>
                  <a:pt x="0" y="1569530"/>
                </a:lnTo>
                <a:lnTo>
                  <a:pt x="0" y="0"/>
                </a:lnTo>
                <a:lnTo>
                  <a:pt x="3602017" y="0"/>
                </a:lnTo>
                <a:lnTo>
                  <a:pt x="3602017" y="1569530"/>
                </a:lnTo>
                <a:close/>
              </a:path>
            </a:pathLst>
          </a:custGeom>
          <a:blipFill>
            <a:blip r:embed="rId4"/>
            <a:stretch>
              <a:fillRect r="-17843"/>
            </a:stretch>
          </a:blipFill>
        </p:spPr>
      </p:sp>
      <p:sp>
        <p:nvSpPr>
          <p:cNvPr id="17" name="Freeform 17"/>
          <p:cNvSpPr/>
          <p:nvPr/>
        </p:nvSpPr>
        <p:spPr>
          <a:xfrm flipV="1">
            <a:off x="14835240" y="-342202"/>
            <a:ext cx="4222082" cy="1569530"/>
          </a:xfrm>
          <a:custGeom>
            <a:avLst/>
            <a:gdLst/>
            <a:ahLst/>
            <a:cxnLst/>
            <a:rect l="l" t="t" r="r" b="b"/>
            <a:pathLst>
              <a:path w="4222082" h="1569530">
                <a:moveTo>
                  <a:pt x="0" y="1569530"/>
                </a:moveTo>
                <a:lnTo>
                  <a:pt x="4222082" y="1569530"/>
                </a:lnTo>
                <a:lnTo>
                  <a:pt x="4222082" y="0"/>
                </a:lnTo>
                <a:lnTo>
                  <a:pt x="0" y="0"/>
                </a:lnTo>
                <a:lnTo>
                  <a:pt x="0" y="1569530"/>
                </a:lnTo>
                <a:close/>
              </a:path>
            </a:pathLst>
          </a:custGeom>
          <a:blipFill>
            <a:blip r:embed="rId4"/>
            <a:stretch>
              <a:fillRect l="-536"/>
            </a:stretch>
          </a:blipFill>
        </p:spPr>
      </p:sp>
      <p:sp>
        <p:nvSpPr>
          <p:cNvPr id="18" name="Freeform 18"/>
          <p:cNvSpPr/>
          <p:nvPr/>
        </p:nvSpPr>
        <p:spPr>
          <a:xfrm rot="-727861" flipH="1">
            <a:off x="11190643" y="8365756"/>
            <a:ext cx="7851223" cy="2903053"/>
          </a:xfrm>
          <a:custGeom>
            <a:avLst/>
            <a:gdLst/>
            <a:ahLst/>
            <a:cxnLst/>
            <a:rect l="l" t="t" r="r" b="b"/>
            <a:pathLst>
              <a:path w="7851223" h="2903053">
                <a:moveTo>
                  <a:pt x="7851223" y="0"/>
                </a:moveTo>
                <a:lnTo>
                  <a:pt x="0" y="0"/>
                </a:lnTo>
                <a:lnTo>
                  <a:pt x="0" y="2903054"/>
                </a:lnTo>
                <a:lnTo>
                  <a:pt x="7851223" y="2903054"/>
                </a:lnTo>
                <a:lnTo>
                  <a:pt x="785122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362972" y="5702561"/>
            <a:ext cx="2268462" cy="3592391"/>
          </a:xfrm>
          <a:custGeom>
            <a:avLst/>
            <a:gdLst/>
            <a:ahLst/>
            <a:cxnLst/>
            <a:rect l="l" t="t" r="r" b="b"/>
            <a:pathLst>
              <a:path w="2268462" h="3592391">
                <a:moveTo>
                  <a:pt x="0" y="0"/>
                </a:moveTo>
                <a:lnTo>
                  <a:pt x="2268462" y="0"/>
                </a:lnTo>
                <a:lnTo>
                  <a:pt x="2268462" y="3592391"/>
                </a:lnTo>
                <a:lnTo>
                  <a:pt x="0" y="35923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419786" y="7845405"/>
            <a:ext cx="1296630" cy="1995997"/>
          </a:xfrm>
          <a:custGeom>
            <a:avLst/>
            <a:gdLst/>
            <a:ahLst/>
            <a:cxnLst/>
            <a:rect l="l" t="t" r="r" b="b"/>
            <a:pathLst>
              <a:path w="1296630" h="1995997">
                <a:moveTo>
                  <a:pt x="0" y="0"/>
                </a:moveTo>
                <a:lnTo>
                  <a:pt x="1296630" y="0"/>
                </a:lnTo>
                <a:lnTo>
                  <a:pt x="1296630" y="1995997"/>
                </a:lnTo>
                <a:lnTo>
                  <a:pt x="0" y="19959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910209" y="342670"/>
            <a:ext cx="2330702" cy="2096568"/>
          </a:xfrm>
          <a:custGeom>
            <a:avLst/>
            <a:gdLst/>
            <a:ahLst/>
            <a:cxnLst/>
            <a:rect l="l" t="t" r="r" b="b"/>
            <a:pathLst>
              <a:path w="2330702" h="2096568">
                <a:moveTo>
                  <a:pt x="0" y="0"/>
                </a:moveTo>
                <a:lnTo>
                  <a:pt x="2330702" y="0"/>
                </a:lnTo>
                <a:lnTo>
                  <a:pt x="2330702" y="2096568"/>
                </a:lnTo>
                <a:lnTo>
                  <a:pt x="0" y="2096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70000"/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950028" y="7062414"/>
            <a:ext cx="1740863" cy="1565982"/>
          </a:xfrm>
          <a:custGeom>
            <a:avLst/>
            <a:gdLst/>
            <a:ahLst/>
            <a:cxnLst/>
            <a:rect l="l" t="t" r="r" b="b"/>
            <a:pathLst>
              <a:path w="1740863" h="1565982">
                <a:moveTo>
                  <a:pt x="1740863" y="0"/>
                </a:moveTo>
                <a:lnTo>
                  <a:pt x="0" y="0"/>
                </a:lnTo>
                <a:lnTo>
                  <a:pt x="0" y="1565982"/>
                </a:lnTo>
                <a:lnTo>
                  <a:pt x="1740863" y="1565982"/>
                </a:lnTo>
                <a:lnTo>
                  <a:pt x="1740863" y="0"/>
                </a:lnTo>
                <a:close/>
              </a:path>
            </a:pathLst>
          </a:custGeom>
          <a:blipFill>
            <a:blip r:embed="rId10">
              <a:alphaModFix amt="70000"/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694121">
            <a:off x="12928973" y="6320248"/>
            <a:ext cx="2330702" cy="2096568"/>
          </a:xfrm>
          <a:custGeom>
            <a:avLst/>
            <a:gdLst/>
            <a:ahLst/>
            <a:cxnLst/>
            <a:rect l="l" t="t" r="r" b="b"/>
            <a:pathLst>
              <a:path w="2330702" h="2096568">
                <a:moveTo>
                  <a:pt x="0" y="0"/>
                </a:moveTo>
                <a:lnTo>
                  <a:pt x="2330702" y="0"/>
                </a:lnTo>
                <a:lnTo>
                  <a:pt x="2330702" y="2096568"/>
                </a:lnTo>
                <a:lnTo>
                  <a:pt x="0" y="2096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70000"/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-1441092" y="-1227868"/>
            <a:ext cx="4198776" cy="41148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6" y="0"/>
                </a:lnTo>
                <a:lnTo>
                  <a:pt x="41987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flipH="1" flipV="1">
            <a:off x="15513580" y="7498756"/>
            <a:ext cx="4198776" cy="41148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4198775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98775" y="0"/>
                </a:lnTo>
                <a:lnTo>
                  <a:pt x="4198775" y="411480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997279" y="1139201"/>
            <a:ext cx="1103627" cy="1747731"/>
          </a:xfrm>
          <a:custGeom>
            <a:avLst/>
            <a:gdLst/>
            <a:ahLst/>
            <a:cxnLst/>
            <a:rect l="l" t="t" r="r" b="b"/>
            <a:pathLst>
              <a:path w="1103627" h="1747731">
                <a:moveTo>
                  <a:pt x="0" y="0"/>
                </a:moveTo>
                <a:lnTo>
                  <a:pt x="1103627" y="0"/>
                </a:lnTo>
                <a:lnTo>
                  <a:pt x="1103627" y="1747731"/>
                </a:lnTo>
                <a:lnTo>
                  <a:pt x="0" y="17477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62441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3655003" cy="185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55003" cy="1853241"/>
            </a:xfrm>
            <a:custGeom>
              <a:avLst/>
              <a:gdLst/>
              <a:ahLst/>
              <a:cxnLst/>
              <a:rect l="l" t="t" r="r" b="b"/>
              <a:pathLst>
                <a:path w="3655003" h="1853241">
                  <a:moveTo>
                    <a:pt x="1827501" y="0"/>
                  </a:moveTo>
                  <a:cubicBezTo>
                    <a:pt x="818200" y="0"/>
                    <a:pt x="0" y="414862"/>
                    <a:pt x="0" y="926620"/>
                  </a:cubicBezTo>
                  <a:cubicBezTo>
                    <a:pt x="0" y="1438379"/>
                    <a:pt x="818200" y="1853241"/>
                    <a:pt x="1827501" y="1853241"/>
                  </a:cubicBezTo>
                  <a:cubicBezTo>
                    <a:pt x="2836802" y="1853241"/>
                    <a:pt x="3655003" y="1438379"/>
                    <a:pt x="3655003" y="926620"/>
                  </a:cubicBezTo>
                  <a:cubicBezTo>
                    <a:pt x="3655003" y="414862"/>
                    <a:pt x="2836802" y="0"/>
                    <a:pt x="1827501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39580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342657" y="135641"/>
              <a:ext cx="2969690" cy="1543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635362" y="2971472"/>
            <a:ext cx="12565823" cy="3667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sz="1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1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1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gôn</a:t>
            </a:r>
            <a:endParaRPr lang="en-US" sz="11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721687" y="0"/>
            <a:ext cx="3469313" cy="10286999"/>
            <a:chOff x="8255211" y="2738325"/>
            <a:chExt cx="1777578" cy="4810349"/>
          </a:xfrm>
        </p:grpSpPr>
        <p:sp>
          <p:nvSpPr>
            <p:cNvPr id="11" name="Freeform 10"/>
            <p:cNvSpPr/>
            <p:nvPr/>
          </p:nvSpPr>
          <p:spPr>
            <a:xfrm>
              <a:off x="8975282" y="2738325"/>
              <a:ext cx="689012" cy="681908"/>
            </a:xfrm>
            <a:custGeom>
              <a:avLst/>
              <a:gdLst/>
              <a:ahLst/>
              <a:cxnLst/>
              <a:rect l="l" t="t" r="r" b="b"/>
              <a:pathLst>
                <a:path w="689012" h="681908">
                  <a:moveTo>
                    <a:pt x="0" y="0"/>
                  </a:moveTo>
                  <a:lnTo>
                    <a:pt x="689012" y="0"/>
                  </a:lnTo>
                  <a:lnTo>
                    <a:pt x="689012" y="681908"/>
                  </a:lnTo>
                  <a:lnTo>
                    <a:pt x="0" y="681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xmlns:lc="http://schemas.openxmlformats.org/drawingml/2006/lockedCanvas" r:embed="rId6"/>
                  </a:ext>
                </a:extLst>
              </a:blip>
              <a:stretch>
                <a:fillRect l="-786" r="-78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8501001" y="5042694"/>
              <a:ext cx="897709" cy="997454"/>
            </a:xfrm>
            <a:custGeom>
              <a:avLst/>
              <a:gdLst/>
              <a:ahLst/>
              <a:cxnLst/>
              <a:rect l="l" t="t" r="r" b="b"/>
              <a:pathLst>
                <a:path w="897709" h="997454">
                  <a:moveTo>
                    <a:pt x="0" y="0"/>
                  </a:moveTo>
                  <a:lnTo>
                    <a:pt x="897708" y="0"/>
                  </a:lnTo>
                  <a:lnTo>
                    <a:pt x="897708" y="997455"/>
                  </a:lnTo>
                  <a:lnTo>
                    <a:pt x="0" y="997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xmlns:lc="http://schemas.openxmlformats.org/drawingml/2006/lockedCanvas" r:embed="rId8"/>
                  </a:ext>
                </a:extLst>
              </a:blip>
              <a:stretch>
                <a:fillRect t="-625" b="-62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9120426" y="3095693"/>
              <a:ext cx="912363" cy="1015165"/>
            </a:xfrm>
            <a:custGeom>
              <a:avLst/>
              <a:gdLst/>
              <a:ahLst/>
              <a:cxnLst/>
              <a:rect l="l" t="t" r="r" b="b"/>
              <a:pathLst>
                <a:path w="912363" h="1015165">
                  <a:moveTo>
                    <a:pt x="0" y="0"/>
                  </a:moveTo>
                  <a:lnTo>
                    <a:pt x="912363" y="0"/>
                  </a:lnTo>
                  <a:lnTo>
                    <a:pt x="912363" y="1015165"/>
                  </a:lnTo>
                  <a:lnTo>
                    <a:pt x="0" y="1015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xmlns:lc="http://schemas.openxmlformats.org/drawingml/2006/lockedCanvas" r:embed="rId8"/>
                  </a:ext>
                </a:extLst>
              </a:blip>
              <a:stretch>
                <a:fillRect t="-553" b="-55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8742452" y="6192555"/>
              <a:ext cx="689012" cy="681908"/>
            </a:xfrm>
            <a:custGeom>
              <a:avLst/>
              <a:gdLst/>
              <a:ahLst/>
              <a:cxnLst/>
              <a:rect l="l" t="t" r="r" b="b"/>
              <a:pathLst>
                <a:path w="689012" h="681908">
                  <a:moveTo>
                    <a:pt x="0" y="0"/>
                  </a:moveTo>
                  <a:lnTo>
                    <a:pt x="689012" y="0"/>
                  </a:lnTo>
                  <a:lnTo>
                    <a:pt x="689012" y="681908"/>
                  </a:lnTo>
                  <a:lnTo>
                    <a:pt x="0" y="681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xmlns:lc="http://schemas.openxmlformats.org/drawingml/2006/lockedCanvas" r:embed="rId6"/>
                  </a:ext>
                </a:extLst>
              </a:blip>
              <a:stretch>
                <a:fillRect l="-786" r="-78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8975282" y="6533509"/>
              <a:ext cx="912363" cy="1015165"/>
            </a:xfrm>
            <a:custGeom>
              <a:avLst/>
              <a:gdLst/>
              <a:ahLst/>
              <a:cxnLst/>
              <a:rect l="l" t="t" r="r" b="b"/>
              <a:pathLst>
                <a:path w="912363" h="1015165">
                  <a:moveTo>
                    <a:pt x="0" y="0"/>
                  </a:moveTo>
                  <a:lnTo>
                    <a:pt x="912364" y="0"/>
                  </a:lnTo>
                  <a:lnTo>
                    <a:pt x="912364" y="1015165"/>
                  </a:lnTo>
                  <a:lnTo>
                    <a:pt x="0" y="1015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xmlns:lc="http://schemas.openxmlformats.org/drawingml/2006/lockedCanvas" r:embed="rId8"/>
                  </a:ext>
                </a:extLst>
              </a:blip>
              <a:stretch>
                <a:fillRect t="-553" b="-55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8255211" y="3893958"/>
              <a:ext cx="980513" cy="957168"/>
            </a:xfrm>
            <a:custGeom>
              <a:avLst/>
              <a:gdLst/>
              <a:ahLst/>
              <a:cxnLst/>
              <a:rect l="l" t="t" r="r" b="b"/>
              <a:pathLst>
                <a:path w="980513" h="957168">
                  <a:moveTo>
                    <a:pt x="0" y="0"/>
                  </a:moveTo>
                  <a:lnTo>
                    <a:pt x="980513" y="0"/>
                  </a:lnTo>
                  <a:lnTo>
                    <a:pt x="980513" y="957168"/>
                  </a:lnTo>
                  <a:lnTo>
                    <a:pt x="0" y="9571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xmlns:lc="http://schemas.openxmlformats.org/drawingml/2006/lockedCanvas" r:embed="rId6"/>
                  </a:ext>
                </a:extLst>
              </a:blip>
              <a:stretch>
                <a:fillRect l="-93" r="-9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 flipH="1">
            <a:off x="14317921" y="1"/>
            <a:ext cx="3850536" cy="10286999"/>
            <a:chOff x="8255211" y="2738325"/>
            <a:chExt cx="1777578" cy="4810349"/>
          </a:xfrm>
        </p:grpSpPr>
        <p:sp>
          <p:nvSpPr>
            <p:cNvPr id="19" name="Freeform 18"/>
            <p:cNvSpPr/>
            <p:nvPr/>
          </p:nvSpPr>
          <p:spPr>
            <a:xfrm>
              <a:off x="8975282" y="2738325"/>
              <a:ext cx="689012" cy="681908"/>
            </a:xfrm>
            <a:custGeom>
              <a:avLst/>
              <a:gdLst/>
              <a:ahLst/>
              <a:cxnLst/>
              <a:rect l="l" t="t" r="r" b="b"/>
              <a:pathLst>
                <a:path w="689012" h="681908">
                  <a:moveTo>
                    <a:pt x="0" y="0"/>
                  </a:moveTo>
                  <a:lnTo>
                    <a:pt x="689012" y="0"/>
                  </a:lnTo>
                  <a:lnTo>
                    <a:pt x="689012" y="681908"/>
                  </a:lnTo>
                  <a:lnTo>
                    <a:pt x="0" y="681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xmlns:lc="http://schemas.openxmlformats.org/drawingml/2006/lockedCanvas" r:embed="rId6"/>
                  </a:ext>
                </a:extLst>
              </a:blip>
              <a:stretch>
                <a:fillRect l="-786" r="-78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8501001" y="5042694"/>
              <a:ext cx="897709" cy="997454"/>
            </a:xfrm>
            <a:custGeom>
              <a:avLst/>
              <a:gdLst/>
              <a:ahLst/>
              <a:cxnLst/>
              <a:rect l="l" t="t" r="r" b="b"/>
              <a:pathLst>
                <a:path w="897709" h="997454">
                  <a:moveTo>
                    <a:pt x="0" y="0"/>
                  </a:moveTo>
                  <a:lnTo>
                    <a:pt x="897708" y="0"/>
                  </a:lnTo>
                  <a:lnTo>
                    <a:pt x="897708" y="997455"/>
                  </a:lnTo>
                  <a:lnTo>
                    <a:pt x="0" y="997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xmlns:lc="http://schemas.openxmlformats.org/drawingml/2006/lockedCanvas" r:embed="rId8"/>
                  </a:ext>
                </a:extLst>
              </a:blip>
              <a:stretch>
                <a:fillRect t="-625" b="-62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9120426" y="3095693"/>
              <a:ext cx="912363" cy="1015165"/>
            </a:xfrm>
            <a:custGeom>
              <a:avLst/>
              <a:gdLst/>
              <a:ahLst/>
              <a:cxnLst/>
              <a:rect l="l" t="t" r="r" b="b"/>
              <a:pathLst>
                <a:path w="912363" h="1015165">
                  <a:moveTo>
                    <a:pt x="0" y="0"/>
                  </a:moveTo>
                  <a:lnTo>
                    <a:pt x="912363" y="0"/>
                  </a:lnTo>
                  <a:lnTo>
                    <a:pt x="912363" y="1015165"/>
                  </a:lnTo>
                  <a:lnTo>
                    <a:pt x="0" y="1015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xmlns:lc="http://schemas.openxmlformats.org/drawingml/2006/lockedCanvas" r:embed="rId8"/>
                  </a:ext>
                </a:extLst>
              </a:blip>
              <a:stretch>
                <a:fillRect t="-553" b="-55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8742452" y="6192555"/>
              <a:ext cx="689012" cy="681908"/>
            </a:xfrm>
            <a:custGeom>
              <a:avLst/>
              <a:gdLst/>
              <a:ahLst/>
              <a:cxnLst/>
              <a:rect l="l" t="t" r="r" b="b"/>
              <a:pathLst>
                <a:path w="689012" h="681908">
                  <a:moveTo>
                    <a:pt x="0" y="0"/>
                  </a:moveTo>
                  <a:lnTo>
                    <a:pt x="689012" y="0"/>
                  </a:lnTo>
                  <a:lnTo>
                    <a:pt x="689012" y="681908"/>
                  </a:lnTo>
                  <a:lnTo>
                    <a:pt x="0" y="681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xmlns:lc="http://schemas.openxmlformats.org/drawingml/2006/lockedCanvas" r:embed="rId6"/>
                  </a:ext>
                </a:extLst>
              </a:blip>
              <a:stretch>
                <a:fillRect l="-786" r="-78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8975282" y="6533509"/>
              <a:ext cx="912363" cy="1015165"/>
            </a:xfrm>
            <a:custGeom>
              <a:avLst/>
              <a:gdLst/>
              <a:ahLst/>
              <a:cxnLst/>
              <a:rect l="l" t="t" r="r" b="b"/>
              <a:pathLst>
                <a:path w="912363" h="1015165">
                  <a:moveTo>
                    <a:pt x="0" y="0"/>
                  </a:moveTo>
                  <a:lnTo>
                    <a:pt x="912364" y="0"/>
                  </a:lnTo>
                  <a:lnTo>
                    <a:pt x="912364" y="1015165"/>
                  </a:lnTo>
                  <a:lnTo>
                    <a:pt x="0" y="1015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xmlns:lc="http://schemas.openxmlformats.org/drawingml/2006/lockedCanvas" r:embed="rId8"/>
                  </a:ext>
                </a:extLst>
              </a:blip>
              <a:stretch>
                <a:fillRect t="-553" b="-55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8255211" y="3893958"/>
              <a:ext cx="980513" cy="957168"/>
            </a:xfrm>
            <a:custGeom>
              <a:avLst/>
              <a:gdLst/>
              <a:ahLst/>
              <a:cxnLst/>
              <a:rect l="l" t="t" r="r" b="b"/>
              <a:pathLst>
                <a:path w="980513" h="957168">
                  <a:moveTo>
                    <a:pt x="0" y="0"/>
                  </a:moveTo>
                  <a:lnTo>
                    <a:pt x="980513" y="0"/>
                  </a:lnTo>
                  <a:lnTo>
                    <a:pt x="980513" y="957168"/>
                  </a:lnTo>
                  <a:lnTo>
                    <a:pt x="0" y="9571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xmlns:lc="http://schemas.openxmlformats.org/drawingml/2006/lockedCanvas" r:embed="rId6"/>
                  </a:ext>
                </a:extLst>
              </a:blip>
              <a:stretch>
                <a:fillRect l="-93" r="-9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77389714261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67196" y="6890235"/>
            <a:ext cx="981604" cy="98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0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50" t="-13472" r="-2746" b="-1405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3655003" cy="185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55003" cy="1853241"/>
            </a:xfrm>
            <a:custGeom>
              <a:avLst/>
              <a:gdLst/>
              <a:ahLst/>
              <a:cxnLst/>
              <a:rect l="l" t="t" r="r" b="b"/>
              <a:pathLst>
                <a:path w="3655003" h="1853241">
                  <a:moveTo>
                    <a:pt x="1827501" y="0"/>
                  </a:moveTo>
                  <a:cubicBezTo>
                    <a:pt x="818200" y="0"/>
                    <a:pt x="0" y="414862"/>
                    <a:pt x="0" y="926620"/>
                  </a:cubicBezTo>
                  <a:cubicBezTo>
                    <a:pt x="0" y="1438379"/>
                    <a:pt x="818200" y="1853241"/>
                    <a:pt x="1827501" y="1853241"/>
                  </a:cubicBezTo>
                  <a:cubicBezTo>
                    <a:pt x="2836802" y="1853241"/>
                    <a:pt x="3655003" y="1438379"/>
                    <a:pt x="3655003" y="926620"/>
                  </a:cubicBezTo>
                  <a:cubicBezTo>
                    <a:pt x="3655003" y="414862"/>
                    <a:pt x="2836802" y="0"/>
                    <a:pt x="1827501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39580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342657" y="135641"/>
              <a:ext cx="2969690" cy="1543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191000" y="3086100"/>
            <a:ext cx="10308552" cy="3211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sz="9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E5: </a:t>
            </a:r>
          </a:p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sz="9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9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96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970400" y="1028700"/>
            <a:ext cx="3275249" cy="3217932"/>
          </a:xfrm>
          <a:custGeom>
            <a:avLst/>
            <a:gdLst/>
            <a:ahLst/>
            <a:cxnLst/>
            <a:rect l="l" t="t" r="r" b="b"/>
            <a:pathLst>
              <a:path w="3275249" h="3217932">
                <a:moveTo>
                  <a:pt x="0" y="0"/>
                </a:moveTo>
                <a:lnTo>
                  <a:pt x="3275248" y="0"/>
                </a:lnTo>
                <a:lnTo>
                  <a:pt x="3275248" y="3217932"/>
                </a:lnTo>
                <a:lnTo>
                  <a:pt x="0" y="32179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9"/>
          <p:cNvSpPr/>
          <p:nvPr/>
        </p:nvSpPr>
        <p:spPr>
          <a:xfrm>
            <a:off x="14409454" y="5409407"/>
            <a:ext cx="3878546" cy="3230506"/>
          </a:xfrm>
          <a:custGeom>
            <a:avLst/>
            <a:gdLst/>
            <a:ahLst/>
            <a:cxnLst/>
            <a:rect l="l" t="t" r="r" b="b"/>
            <a:pathLst>
              <a:path w="3878546" h="3230506">
                <a:moveTo>
                  <a:pt x="0" y="0"/>
                </a:moveTo>
                <a:lnTo>
                  <a:pt x="3878546" y="0"/>
                </a:lnTo>
                <a:lnTo>
                  <a:pt x="3878546" y="3230505"/>
                </a:lnTo>
                <a:lnTo>
                  <a:pt x="0" y="32305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5869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91" t="-23900" r="-1292" b="-2179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3655003" cy="185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55003" cy="1853241"/>
            </a:xfrm>
            <a:custGeom>
              <a:avLst/>
              <a:gdLst/>
              <a:ahLst/>
              <a:cxnLst/>
              <a:rect l="l" t="t" r="r" b="b"/>
              <a:pathLst>
                <a:path w="3655003" h="1853241">
                  <a:moveTo>
                    <a:pt x="1827501" y="0"/>
                  </a:moveTo>
                  <a:cubicBezTo>
                    <a:pt x="818200" y="0"/>
                    <a:pt x="0" y="414862"/>
                    <a:pt x="0" y="926620"/>
                  </a:cubicBezTo>
                  <a:cubicBezTo>
                    <a:pt x="0" y="1438379"/>
                    <a:pt x="818200" y="1853241"/>
                    <a:pt x="1827501" y="1853241"/>
                  </a:cubicBezTo>
                  <a:cubicBezTo>
                    <a:pt x="2836802" y="1853241"/>
                    <a:pt x="3655003" y="1438379"/>
                    <a:pt x="3655003" y="926620"/>
                  </a:cubicBezTo>
                  <a:cubicBezTo>
                    <a:pt x="3655003" y="414862"/>
                    <a:pt x="2836802" y="0"/>
                    <a:pt x="1827501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39580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342657" y="135641"/>
              <a:ext cx="2969690" cy="1543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583601" y="4283434"/>
            <a:ext cx="9796703" cy="1550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3"/>
              </a:lnSpc>
            </a:pPr>
            <a:r>
              <a:rPr lang="en-US" sz="18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Bobby Jones"/>
                <a:cs typeface="Times New Roman" panose="02020603050405020304" pitchFamily="18" charset="0"/>
                <a:sym typeface="Bobby Jones"/>
              </a:rPr>
              <a:t>Kết</a:t>
            </a:r>
            <a:r>
              <a:rPr lang="en-US" sz="18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Bobby Jones"/>
                <a:cs typeface="Times New Roman" panose="02020603050405020304" pitchFamily="18" charset="0"/>
                <a:sym typeface="Bobby Jones"/>
              </a:rPr>
              <a:t> </a:t>
            </a:r>
            <a:r>
              <a:rPr lang="en-US" sz="18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Bobby Jones"/>
                <a:cs typeface="Times New Roman" panose="02020603050405020304" pitchFamily="18" charset="0"/>
                <a:sym typeface="Bobby Jones"/>
              </a:rPr>
              <a:t>thúc</a:t>
            </a:r>
            <a:endParaRPr lang="en-US" sz="18000" b="1" dirty="0">
              <a:solidFill>
                <a:srgbClr val="002060"/>
              </a:solidFill>
              <a:latin typeface="Times New Roman" panose="02020603050405020304" pitchFamily="18" charset="0"/>
              <a:ea typeface="Bobby Jones"/>
              <a:cs typeface="Times New Roman" panose="02020603050405020304" pitchFamily="18" charset="0"/>
              <a:sym typeface="Bobby Jone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4409454" y="5409407"/>
            <a:ext cx="3878546" cy="3230506"/>
          </a:xfrm>
          <a:custGeom>
            <a:avLst/>
            <a:gdLst/>
            <a:ahLst/>
            <a:cxnLst/>
            <a:rect l="l" t="t" r="r" b="b"/>
            <a:pathLst>
              <a:path w="3878546" h="3230506">
                <a:moveTo>
                  <a:pt x="0" y="0"/>
                </a:moveTo>
                <a:lnTo>
                  <a:pt x="3878546" y="0"/>
                </a:lnTo>
                <a:lnTo>
                  <a:pt x="3878546" y="3230505"/>
                </a:lnTo>
                <a:lnTo>
                  <a:pt x="0" y="32305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0" name="77390236701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00318" y="5949343"/>
            <a:ext cx="853282" cy="853282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152400" y="581961"/>
            <a:ext cx="4502452" cy="3312169"/>
          </a:xfrm>
          <a:custGeom>
            <a:avLst/>
            <a:gdLst/>
            <a:ahLst/>
            <a:cxnLst/>
            <a:rect l="l" t="t" r="r" b="b"/>
            <a:pathLst>
              <a:path w="4502452" h="3312169">
                <a:moveTo>
                  <a:pt x="0" y="0"/>
                </a:moveTo>
                <a:lnTo>
                  <a:pt x="4502452" y="0"/>
                </a:lnTo>
                <a:lnTo>
                  <a:pt x="4502452" y="3312169"/>
                </a:lnTo>
                <a:lnTo>
                  <a:pt x="0" y="33121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952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12930559" y="635418"/>
            <a:ext cx="4502452" cy="3312169"/>
          </a:xfrm>
          <a:custGeom>
            <a:avLst/>
            <a:gdLst/>
            <a:ahLst/>
            <a:cxnLst/>
            <a:rect l="l" t="t" r="r" b="b"/>
            <a:pathLst>
              <a:path w="4502452" h="3312169">
                <a:moveTo>
                  <a:pt x="0" y="0"/>
                </a:moveTo>
                <a:lnTo>
                  <a:pt x="4502452" y="0"/>
                </a:lnTo>
                <a:lnTo>
                  <a:pt x="4502452" y="3312169"/>
                </a:lnTo>
                <a:lnTo>
                  <a:pt x="0" y="33121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952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7726010" y="-138001"/>
            <a:ext cx="1411063" cy="2234592"/>
          </a:xfrm>
          <a:custGeom>
            <a:avLst/>
            <a:gdLst/>
            <a:ahLst/>
            <a:cxnLst/>
            <a:rect l="l" t="t" r="r" b="b"/>
            <a:pathLst>
              <a:path w="1411063" h="2234592">
                <a:moveTo>
                  <a:pt x="0" y="0"/>
                </a:moveTo>
                <a:lnTo>
                  <a:pt x="1411063" y="0"/>
                </a:lnTo>
                <a:lnTo>
                  <a:pt x="1411063" y="2234592"/>
                </a:lnTo>
                <a:lnTo>
                  <a:pt x="0" y="22345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433727" y="3170116"/>
            <a:ext cx="1411063" cy="2234592"/>
          </a:xfrm>
          <a:custGeom>
            <a:avLst/>
            <a:gdLst/>
            <a:ahLst/>
            <a:cxnLst/>
            <a:rect l="l" t="t" r="r" b="b"/>
            <a:pathLst>
              <a:path w="1411063" h="2234592">
                <a:moveTo>
                  <a:pt x="0" y="0"/>
                </a:moveTo>
                <a:lnTo>
                  <a:pt x="1411063" y="0"/>
                </a:lnTo>
                <a:lnTo>
                  <a:pt x="1411063" y="2234592"/>
                </a:lnTo>
                <a:lnTo>
                  <a:pt x="0" y="22345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15810648" y="5600700"/>
            <a:ext cx="1411063" cy="2234592"/>
          </a:xfrm>
          <a:custGeom>
            <a:avLst/>
            <a:gdLst/>
            <a:ahLst/>
            <a:cxnLst/>
            <a:rect l="l" t="t" r="r" b="b"/>
            <a:pathLst>
              <a:path w="1411063" h="2234592">
                <a:moveTo>
                  <a:pt x="0" y="0"/>
                </a:moveTo>
                <a:lnTo>
                  <a:pt x="1411063" y="0"/>
                </a:lnTo>
                <a:lnTo>
                  <a:pt x="1411063" y="2234592"/>
                </a:lnTo>
                <a:lnTo>
                  <a:pt x="0" y="22345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3576506" y="1105436"/>
            <a:ext cx="1240893" cy="2057400"/>
          </a:xfrm>
          <a:custGeom>
            <a:avLst/>
            <a:gdLst/>
            <a:ahLst/>
            <a:cxnLst/>
            <a:rect l="l" t="t" r="r" b="b"/>
            <a:pathLst>
              <a:path w="1240893" h="2057400">
                <a:moveTo>
                  <a:pt x="0" y="0"/>
                </a:moveTo>
                <a:lnTo>
                  <a:pt x="1240892" y="0"/>
                </a:lnTo>
                <a:lnTo>
                  <a:pt x="124089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xmlns:lc="http://schemas.openxmlformats.org/drawingml/2006/lockedCanvas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5943600" y="7596073"/>
            <a:ext cx="1240893" cy="2057400"/>
          </a:xfrm>
          <a:custGeom>
            <a:avLst/>
            <a:gdLst/>
            <a:ahLst/>
            <a:cxnLst/>
            <a:rect l="l" t="t" r="r" b="b"/>
            <a:pathLst>
              <a:path w="1240893" h="2057400">
                <a:moveTo>
                  <a:pt x="0" y="0"/>
                </a:moveTo>
                <a:lnTo>
                  <a:pt x="1240892" y="0"/>
                </a:lnTo>
                <a:lnTo>
                  <a:pt x="124089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xmlns:lc="http://schemas.openxmlformats.org/drawingml/2006/lockedCanvas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14449295" y="2865430"/>
            <a:ext cx="1240893" cy="2057400"/>
          </a:xfrm>
          <a:custGeom>
            <a:avLst/>
            <a:gdLst/>
            <a:ahLst/>
            <a:cxnLst/>
            <a:rect l="l" t="t" r="r" b="b"/>
            <a:pathLst>
              <a:path w="1240893" h="2057400">
                <a:moveTo>
                  <a:pt x="0" y="0"/>
                </a:moveTo>
                <a:lnTo>
                  <a:pt x="1240892" y="0"/>
                </a:lnTo>
                <a:lnTo>
                  <a:pt x="124089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xmlns:lc="http://schemas.openxmlformats.org/drawingml/2006/lockedCanvas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50" t="-13472" r="-2746" b="-1405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3655003" cy="185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55003" cy="1853241"/>
            </a:xfrm>
            <a:custGeom>
              <a:avLst/>
              <a:gdLst/>
              <a:ahLst/>
              <a:cxnLst/>
              <a:rect l="l" t="t" r="r" b="b"/>
              <a:pathLst>
                <a:path w="3655003" h="1853241">
                  <a:moveTo>
                    <a:pt x="1827501" y="0"/>
                  </a:moveTo>
                  <a:cubicBezTo>
                    <a:pt x="818200" y="0"/>
                    <a:pt x="0" y="414862"/>
                    <a:pt x="0" y="926620"/>
                  </a:cubicBezTo>
                  <a:cubicBezTo>
                    <a:pt x="0" y="1438379"/>
                    <a:pt x="818200" y="1853241"/>
                    <a:pt x="1827501" y="1853241"/>
                  </a:cubicBezTo>
                  <a:cubicBezTo>
                    <a:pt x="2836802" y="1853241"/>
                    <a:pt x="3655003" y="1438379"/>
                    <a:pt x="3655003" y="926620"/>
                  </a:cubicBezTo>
                  <a:cubicBezTo>
                    <a:pt x="3655003" y="414862"/>
                    <a:pt x="2836802" y="0"/>
                    <a:pt x="1827501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39580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342657" y="135641"/>
              <a:ext cx="2969690" cy="1543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191000" y="3086100"/>
            <a:ext cx="10308552" cy="3211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sz="9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E1</a:t>
            </a:r>
            <a:r>
              <a:rPr lang="en-US" sz="9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sz="9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fr-FR" sz="9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fr-FR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9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fr-FR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9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9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00" t="-17903" r="-3392" b="-1625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3655003" cy="185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55003" cy="1853241"/>
            </a:xfrm>
            <a:custGeom>
              <a:avLst/>
              <a:gdLst/>
              <a:ahLst/>
              <a:cxnLst/>
              <a:rect l="l" t="t" r="r" b="b"/>
              <a:pathLst>
                <a:path w="3655003" h="1853241">
                  <a:moveTo>
                    <a:pt x="1827501" y="0"/>
                  </a:moveTo>
                  <a:cubicBezTo>
                    <a:pt x="818200" y="0"/>
                    <a:pt x="0" y="414862"/>
                    <a:pt x="0" y="926620"/>
                  </a:cubicBezTo>
                  <a:cubicBezTo>
                    <a:pt x="0" y="1438379"/>
                    <a:pt x="818200" y="1853241"/>
                    <a:pt x="1827501" y="1853241"/>
                  </a:cubicBezTo>
                  <a:cubicBezTo>
                    <a:pt x="2836802" y="1853241"/>
                    <a:pt x="3655003" y="1438379"/>
                    <a:pt x="3655003" y="926620"/>
                  </a:cubicBezTo>
                  <a:cubicBezTo>
                    <a:pt x="3655003" y="414862"/>
                    <a:pt x="2836802" y="0"/>
                    <a:pt x="1827501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39580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342657" y="135641"/>
              <a:ext cx="2969690" cy="1543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7"/>
          <p:cNvSpPr/>
          <p:nvPr/>
        </p:nvSpPr>
        <p:spPr>
          <a:xfrm>
            <a:off x="152400" y="581961"/>
            <a:ext cx="4502452" cy="3312169"/>
          </a:xfrm>
          <a:custGeom>
            <a:avLst/>
            <a:gdLst/>
            <a:ahLst/>
            <a:cxnLst/>
            <a:rect l="l" t="t" r="r" b="b"/>
            <a:pathLst>
              <a:path w="4502452" h="3312169">
                <a:moveTo>
                  <a:pt x="0" y="0"/>
                </a:moveTo>
                <a:lnTo>
                  <a:pt x="4502452" y="0"/>
                </a:lnTo>
                <a:lnTo>
                  <a:pt x="4502452" y="3312169"/>
                </a:lnTo>
                <a:lnTo>
                  <a:pt x="0" y="3312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952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12930559" y="635418"/>
            <a:ext cx="4502452" cy="3312169"/>
          </a:xfrm>
          <a:custGeom>
            <a:avLst/>
            <a:gdLst/>
            <a:ahLst/>
            <a:cxnLst/>
            <a:rect l="l" t="t" r="r" b="b"/>
            <a:pathLst>
              <a:path w="4502452" h="3312169">
                <a:moveTo>
                  <a:pt x="0" y="0"/>
                </a:moveTo>
                <a:lnTo>
                  <a:pt x="4502452" y="0"/>
                </a:lnTo>
                <a:lnTo>
                  <a:pt x="4502452" y="3312169"/>
                </a:lnTo>
                <a:lnTo>
                  <a:pt x="0" y="3312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952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191000" y="2760838"/>
            <a:ext cx="10210800" cy="4596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sz="13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</a:t>
            </a:r>
          </a:p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sz="13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CÙNG CÔ</a:t>
            </a:r>
            <a:endParaRPr lang="en-US" sz="13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7726010" y="-138001"/>
            <a:ext cx="1411063" cy="2234592"/>
          </a:xfrm>
          <a:custGeom>
            <a:avLst/>
            <a:gdLst/>
            <a:ahLst/>
            <a:cxnLst/>
            <a:rect l="l" t="t" r="r" b="b"/>
            <a:pathLst>
              <a:path w="1411063" h="2234592">
                <a:moveTo>
                  <a:pt x="0" y="0"/>
                </a:moveTo>
                <a:lnTo>
                  <a:pt x="1411063" y="0"/>
                </a:lnTo>
                <a:lnTo>
                  <a:pt x="1411063" y="2234592"/>
                </a:lnTo>
                <a:lnTo>
                  <a:pt x="0" y="22345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33727" y="3170116"/>
            <a:ext cx="1411063" cy="2234592"/>
          </a:xfrm>
          <a:custGeom>
            <a:avLst/>
            <a:gdLst/>
            <a:ahLst/>
            <a:cxnLst/>
            <a:rect l="l" t="t" r="r" b="b"/>
            <a:pathLst>
              <a:path w="1411063" h="2234592">
                <a:moveTo>
                  <a:pt x="0" y="0"/>
                </a:moveTo>
                <a:lnTo>
                  <a:pt x="1411063" y="0"/>
                </a:lnTo>
                <a:lnTo>
                  <a:pt x="1411063" y="2234592"/>
                </a:lnTo>
                <a:lnTo>
                  <a:pt x="0" y="22345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5810648" y="5600700"/>
            <a:ext cx="1411063" cy="2234592"/>
          </a:xfrm>
          <a:custGeom>
            <a:avLst/>
            <a:gdLst/>
            <a:ahLst/>
            <a:cxnLst/>
            <a:rect l="l" t="t" r="r" b="b"/>
            <a:pathLst>
              <a:path w="1411063" h="2234592">
                <a:moveTo>
                  <a:pt x="0" y="0"/>
                </a:moveTo>
                <a:lnTo>
                  <a:pt x="1411063" y="0"/>
                </a:lnTo>
                <a:lnTo>
                  <a:pt x="1411063" y="2234592"/>
                </a:lnTo>
                <a:lnTo>
                  <a:pt x="0" y="22345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3576506" y="1105436"/>
            <a:ext cx="1240893" cy="2057400"/>
          </a:xfrm>
          <a:custGeom>
            <a:avLst/>
            <a:gdLst/>
            <a:ahLst/>
            <a:cxnLst/>
            <a:rect l="l" t="t" r="r" b="b"/>
            <a:pathLst>
              <a:path w="1240893" h="2057400">
                <a:moveTo>
                  <a:pt x="0" y="0"/>
                </a:moveTo>
                <a:lnTo>
                  <a:pt x="1240892" y="0"/>
                </a:lnTo>
                <a:lnTo>
                  <a:pt x="124089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xmlns:lc="http://schemas.openxmlformats.org/drawingml/2006/lockedCanvas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5943600" y="7596073"/>
            <a:ext cx="1240893" cy="2057400"/>
          </a:xfrm>
          <a:custGeom>
            <a:avLst/>
            <a:gdLst/>
            <a:ahLst/>
            <a:cxnLst/>
            <a:rect l="l" t="t" r="r" b="b"/>
            <a:pathLst>
              <a:path w="1240893" h="2057400">
                <a:moveTo>
                  <a:pt x="0" y="0"/>
                </a:moveTo>
                <a:lnTo>
                  <a:pt x="1240892" y="0"/>
                </a:lnTo>
                <a:lnTo>
                  <a:pt x="124089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xmlns:lc="http://schemas.openxmlformats.org/drawingml/2006/lockedCanvas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14449295" y="2865430"/>
            <a:ext cx="1240893" cy="2057400"/>
          </a:xfrm>
          <a:custGeom>
            <a:avLst/>
            <a:gdLst/>
            <a:ahLst/>
            <a:cxnLst/>
            <a:rect l="l" t="t" r="r" b="b"/>
            <a:pathLst>
              <a:path w="1240893" h="2057400">
                <a:moveTo>
                  <a:pt x="0" y="0"/>
                </a:moveTo>
                <a:lnTo>
                  <a:pt x="1240892" y="0"/>
                </a:lnTo>
                <a:lnTo>
                  <a:pt x="124089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xmlns:lc="http://schemas.openxmlformats.org/drawingml/2006/lockedCanvas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773890263596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08251" y="7066147"/>
            <a:ext cx="857643" cy="857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4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13" t="-13974" r="-4038" b="-21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3655003" cy="185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55003" cy="1853241"/>
            </a:xfrm>
            <a:custGeom>
              <a:avLst/>
              <a:gdLst/>
              <a:ahLst/>
              <a:cxnLst/>
              <a:rect l="l" t="t" r="r" b="b"/>
              <a:pathLst>
                <a:path w="3655003" h="1853241">
                  <a:moveTo>
                    <a:pt x="1827501" y="0"/>
                  </a:moveTo>
                  <a:cubicBezTo>
                    <a:pt x="818200" y="0"/>
                    <a:pt x="0" y="414862"/>
                    <a:pt x="0" y="926620"/>
                  </a:cubicBezTo>
                  <a:cubicBezTo>
                    <a:pt x="0" y="1438379"/>
                    <a:pt x="818200" y="1853241"/>
                    <a:pt x="1827501" y="1853241"/>
                  </a:cubicBezTo>
                  <a:cubicBezTo>
                    <a:pt x="2836802" y="1853241"/>
                    <a:pt x="3655003" y="1438379"/>
                    <a:pt x="3655003" y="926620"/>
                  </a:cubicBezTo>
                  <a:cubicBezTo>
                    <a:pt x="3655003" y="414862"/>
                    <a:pt x="2836802" y="0"/>
                    <a:pt x="1827501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39580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342657" y="135641"/>
              <a:ext cx="2969690" cy="1543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02801" y="493022"/>
            <a:ext cx="4324793" cy="4250911"/>
          </a:xfrm>
          <a:custGeom>
            <a:avLst/>
            <a:gdLst/>
            <a:ahLst/>
            <a:cxnLst/>
            <a:rect l="l" t="t" r="r" b="b"/>
            <a:pathLst>
              <a:path w="4324793" h="4250911">
                <a:moveTo>
                  <a:pt x="0" y="0"/>
                </a:moveTo>
                <a:lnTo>
                  <a:pt x="4324794" y="0"/>
                </a:lnTo>
                <a:lnTo>
                  <a:pt x="4324794" y="4250912"/>
                </a:lnTo>
                <a:lnTo>
                  <a:pt x="0" y="4250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827443" y="4743933"/>
            <a:ext cx="14643735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3"/>
              </a:lnSpc>
            </a:pPr>
            <a:r>
              <a:rPr lang="en-US" sz="10399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Bobby Jones"/>
                <a:cs typeface="Times New Roman" panose="02020603050405020304" pitchFamily="18" charset="0"/>
                <a:sym typeface="Bobby Jones"/>
              </a:rPr>
              <a:t>TRÒ CHƠI BẮT BÓNG</a:t>
            </a:r>
            <a:endParaRPr lang="en-US" sz="10399" b="1" dirty="0">
              <a:solidFill>
                <a:srgbClr val="002060"/>
              </a:solidFill>
              <a:latin typeface="Times New Roman" panose="02020603050405020304" pitchFamily="18" charset="0"/>
              <a:ea typeface="Bobby Jones"/>
              <a:cs typeface="Times New Roman" panose="02020603050405020304" pitchFamily="18" charset="0"/>
              <a:sym typeface="Bobby Jone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3135554" y="1164581"/>
            <a:ext cx="4502452" cy="3312169"/>
          </a:xfrm>
          <a:custGeom>
            <a:avLst/>
            <a:gdLst/>
            <a:ahLst/>
            <a:cxnLst/>
            <a:rect l="l" t="t" r="r" b="b"/>
            <a:pathLst>
              <a:path w="4502452" h="3312169">
                <a:moveTo>
                  <a:pt x="0" y="0"/>
                </a:moveTo>
                <a:lnTo>
                  <a:pt x="4502452" y="0"/>
                </a:lnTo>
                <a:lnTo>
                  <a:pt x="4502452" y="3312169"/>
                </a:lnTo>
                <a:lnTo>
                  <a:pt x="0" y="33121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952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13971" y="5560367"/>
            <a:ext cx="4502452" cy="3312169"/>
          </a:xfrm>
          <a:custGeom>
            <a:avLst/>
            <a:gdLst/>
            <a:ahLst/>
            <a:cxnLst/>
            <a:rect l="l" t="t" r="r" b="b"/>
            <a:pathLst>
              <a:path w="4502452" h="3312169">
                <a:moveTo>
                  <a:pt x="0" y="0"/>
                </a:moveTo>
                <a:lnTo>
                  <a:pt x="4502452" y="0"/>
                </a:lnTo>
                <a:lnTo>
                  <a:pt x="4502452" y="3312169"/>
                </a:lnTo>
                <a:lnTo>
                  <a:pt x="0" y="33121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95296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50" t="-13472" r="-2746" b="-1405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3655003" cy="185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55003" cy="1853241"/>
            </a:xfrm>
            <a:custGeom>
              <a:avLst/>
              <a:gdLst/>
              <a:ahLst/>
              <a:cxnLst/>
              <a:rect l="l" t="t" r="r" b="b"/>
              <a:pathLst>
                <a:path w="3655003" h="1853241">
                  <a:moveTo>
                    <a:pt x="1827501" y="0"/>
                  </a:moveTo>
                  <a:cubicBezTo>
                    <a:pt x="818200" y="0"/>
                    <a:pt x="0" y="414862"/>
                    <a:pt x="0" y="926620"/>
                  </a:cubicBezTo>
                  <a:cubicBezTo>
                    <a:pt x="0" y="1438379"/>
                    <a:pt x="818200" y="1853241"/>
                    <a:pt x="1827501" y="1853241"/>
                  </a:cubicBezTo>
                  <a:cubicBezTo>
                    <a:pt x="2836802" y="1853241"/>
                    <a:pt x="3655003" y="1438379"/>
                    <a:pt x="3655003" y="926620"/>
                  </a:cubicBezTo>
                  <a:cubicBezTo>
                    <a:pt x="3655003" y="414862"/>
                    <a:pt x="2836802" y="0"/>
                    <a:pt x="1827501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39580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342657" y="135641"/>
              <a:ext cx="2969690" cy="1543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86000" y="3467100"/>
            <a:ext cx="14401800" cy="2718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sz="8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E2: </a:t>
            </a:r>
            <a:endParaRPr lang="en-US" sz="8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sz="8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8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0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9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3655003" cy="185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55003" cy="1853241"/>
            </a:xfrm>
            <a:custGeom>
              <a:avLst/>
              <a:gdLst/>
              <a:ahLst/>
              <a:cxnLst/>
              <a:rect l="l" t="t" r="r" b="b"/>
              <a:pathLst>
                <a:path w="3655003" h="1853241">
                  <a:moveTo>
                    <a:pt x="1827501" y="0"/>
                  </a:moveTo>
                  <a:cubicBezTo>
                    <a:pt x="818200" y="0"/>
                    <a:pt x="0" y="414862"/>
                    <a:pt x="0" y="926620"/>
                  </a:cubicBezTo>
                  <a:cubicBezTo>
                    <a:pt x="0" y="1438379"/>
                    <a:pt x="818200" y="1853241"/>
                    <a:pt x="1827501" y="1853241"/>
                  </a:cubicBezTo>
                  <a:cubicBezTo>
                    <a:pt x="2836802" y="1853241"/>
                    <a:pt x="3655003" y="1438379"/>
                    <a:pt x="3655003" y="926620"/>
                  </a:cubicBezTo>
                  <a:cubicBezTo>
                    <a:pt x="3655003" y="414862"/>
                    <a:pt x="2836802" y="0"/>
                    <a:pt x="1827501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39580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342657" y="135641"/>
              <a:ext cx="2969690" cy="1543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550321" y="2898924"/>
            <a:ext cx="12120687" cy="31034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63"/>
              </a:lnSpc>
            </a:pPr>
            <a:r>
              <a:rPr lang="en-US" sz="8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8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8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endParaRPr lang="en-US" sz="8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2063"/>
              </a:lnSpc>
            </a:pPr>
            <a:r>
              <a:rPr lang="en-US" sz="8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8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8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8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133900" dirty="0">
              <a:solidFill>
                <a:srgbClr val="002060"/>
              </a:solidFill>
              <a:latin typeface="Times New Roman" panose="02020603050405020304" pitchFamily="18" charset="0"/>
              <a:ea typeface="Bobby Jones"/>
              <a:cs typeface="Times New Roman" panose="02020603050405020304" pitchFamily="18" charset="0"/>
              <a:sym typeface="Bobby Jones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721687" y="0"/>
            <a:ext cx="3469313" cy="10286999"/>
            <a:chOff x="8255211" y="2738325"/>
            <a:chExt cx="1777578" cy="4810349"/>
          </a:xfrm>
        </p:grpSpPr>
        <p:sp>
          <p:nvSpPr>
            <p:cNvPr id="11" name="Freeform 10"/>
            <p:cNvSpPr/>
            <p:nvPr/>
          </p:nvSpPr>
          <p:spPr>
            <a:xfrm>
              <a:off x="8975282" y="2738325"/>
              <a:ext cx="689012" cy="681908"/>
            </a:xfrm>
            <a:custGeom>
              <a:avLst/>
              <a:gdLst/>
              <a:ahLst/>
              <a:cxnLst/>
              <a:rect l="l" t="t" r="r" b="b"/>
              <a:pathLst>
                <a:path w="689012" h="681908">
                  <a:moveTo>
                    <a:pt x="0" y="0"/>
                  </a:moveTo>
                  <a:lnTo>
                    <a:pt x="689012" y="0"/>
                  </a:lnTo>
                  <a:lnTo>
                    <a:pt x="689012" y="681908"/>
                  </a:lnTo>
                  <a:lnTo>
                    <a:pt x="0" y="681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xmlns:lc="http://schemas.openxmlformats.org/drawingml/2006/lockedCanvas" r:embed="rId4"/>
                  </a:ext>
                </a:extLst>
              </a:blip>
              <a:stretch>
                <a:fillRect l="-786" r="-78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8501001" y="5042694"/>
              <a:ext cx="897709" cy="997454"/>
            </a:xfrm>
            <a:custGeom>
              <a:avLst/>
              <a:gdLst/>
              <a:ahLst/>
              <a:cxnLst/>
              <a:rect l="l" t="t" r="r" b="b"/>
              <a:pathLst>
                <a:path w="897709" h="997454">
                  <a:moveTo>
                    <a:pt x="0" y="0"/>
                  </a:moveTo>
                  <a:lnTo>
                    <a:pt x="897708" y="0"/>
                  </a:lnTo>
                  <a:lnTo>
                    <a:pt x="897708" y="997455"/>
                  </a:lnTo>
                  <a:lnTo>
                    <a:pt x="0" y="997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xmlns:lc="http://schemas.openxmlformats.org/drawingml/2006/lockedCanvas" r:embed="rId6"/>
                  </a:ext>
                </a:extLst>
              </a:blip>
              <a:stretch>
                <a:fillRect t="-625" b="-62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9120426" y="3095693"/>
              <a:ext cx="912363" cy="1015165"/>
            </a:xfrm>
            <a:custGeom>
              <a:avLst/>
              <a:gdLst/>
              <a:ahLst/>
              <a:cxnLst/>
              <a:rect l="l" t="t" r="r" b="b"/>
              <a:pathLst>
                <a:path w="912363" h="1015165">
                  <a:moveTo>
                    <a:pt x="0" y="0"/>
                  </a:moveTo>
                  <a:lnTo>
                    <a:pt x="912363" y="0"/>
                  </a:lnTo>
                  <a:lnTo>
                    <a:pt x="912363" y="1015165"/>
                  </a:lnTo>
                  <a:lnTo>
                    <a:pt x="0" y="1015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xmlns:lc="http://schemas.openxmlformats.org/drawingml/2006/lockedCanvas" r:embed="rId6"/>
                  </a:ext>
                </a:extLst>
              </a:blip>
              <a:stretch>
                <a:fillRect t="-553" b="-55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8742452" y="6192555"/>
              <a:ext cx="689012" cy="681908"/>
            </a:xfrm>
            <a:custGeom>
              <a:avLst/>
              <a:gdLst/>
              <a:ahLst/>
              <a:cxnLst/>
              <a:rect l="l" t="t" r="r" b="b"/>
              <a:pathLst>
                <a:path w="689012" h="681908">
                  <a:moveTo>
                    <a:pt x="0" y="0"/>
                  </a:moveTo>
                  <a:lnTo>
                    <a:pt x="689012" y="0"/>
                  </a:lnTo>
                  <a:lnTo>
                    <a:pt x="689012" y="681908"/>
                  </a:lnTo>
                  <a:lnTo>
                    <a:pt x="0" y="681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xmlns:lc="http://schemas.openxmlformats.org/drawingml/2006/lockedCanvas" r:embed="rId4"/>
                  </a:ext>
                </a:extLst>
              </a:blip>
              <a:stretch>
                <a:fillRect l="-786" r="-78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8975282" y="6533509"/>
              <a:ext cx="912363" cy="1015165"/>
            </a:xfrm>
            <a:custGeom>
              <a:avLst/>
              <a:gdLst/>
              <a:ahLst/>
              <a:cxnLst/>
              <a:rect l="l" t="t" r="r" b="b"/>
              <a:pathLst>
                <a:path w="912363" h="1015165">
                  <a:moveTo>
                    <a:pt x="0" y="0"/>
                  </a:moveTo>
                  <a:lnTo>
                    <a:pt x="912364" y="0"/>
                  </a:lnTo>
                  <a:lnTo>
                    <a:pt x="912364" y="1015165"/>
                  </a:lnTo>
                  <a:lnTo>
                    <a:pt x="0" y="1015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xmlns:lc="http://schemas.openxmlformats.org/drawingml/2006/lockedCanvas" r:embed="rId6"/>
                  </a:ext>
                </a:extLst>
              </a:blip>
              <a:stretch>
                <a:fillRect t="-553" b="-55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8255211" y="3893958"/>
              <a:ext cx="980513" cy="957168"/>
            </a:xfrm>
            <a:custGeom>
              <a:avLst/>
              <a:gdLst/>
              <a:ahLst/>
              <a:cxnLst/>
              <a:rect l="l" t="t" r="r" b="b"/>
              <a:pathLst>
                <a:path w="980513" h="957168">
                  <a:moveTo>
                    <a:pt x="0" y="0"/>
                  </a:moveTo>
                  <a:lnTo>
                    <a:pt x="980513" y="0"/>
                  </a:lnTo>
                  <a:lnTo>
                    <a:pt x="980513" y="957168"/>
                  </a:lnTo>
                  <a:lnTo>
                    <a:pt x="0" y="9571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xmlns:lc="http://schemas.openxmlformats.org/drawingml/2006/lockedCanvas" r:embed="rId4"/>
                  </a:ext>
                </a:extLst>
              </a:blip>
              <a:stretch>
                <a:fillRect l="-93" r="-9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 flipH="1">
            <a:off x="14317921" y="1"/>
            <a:ext cx="3850536" cy="10286999"/>
            <a:chOff x="8255211" y="2738325"/>
            <a:chExt cx="1777578" cy="4810349"/>
          </a:xfrm>
        </p:grpSpPr>
        <p:sp>
          <p:nvSpPr>
            <p:cNvPr id="19" name="Freeform 18"/>
            <p:cNvSpPr/>
            <p:nvPr/>
          </p:nvSpPr>
          <p:spPr>
            <a:xfrm>
              <a:off x="8975282" y="2738325"/>
              <a:ext cx="689012" cy="681908"/>
            </a:xfrm>
            <a:custGeom>
              <a:avLst/>
              <a:gdLst/>
              <a:ahLst/>
              <a:cxnLst/>
              <a:rect l="l" t="t" r="r" b="b"/>
              <a:pathLst>
                <a:path w="689012" h="681908">
                  <a:moveTo>
                    <a:pt x="0" y="0"/>
                  </a:moveTo>
                  <a:lnTo>
                    <a:pt x="689012" y="0"/>
                  </a:lnTo>
                  <a:lnTo>
                    <a:pt x="689012" y="681908"/>
                  </a:lnTo>
                  <a:lnTo>
                    <a:pt x="0" y="681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xmlns:lc="http://schemas.openxmlformats.org/drawingml/2006/lockedCanvas" r:embed="rId4"/>
                  </a:ext>
                </a:extLst>
              </a:blip>
              <a:stretch>
                <a:fillRect l="-786" r="-78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8501001" y="5042694"/>
              <a:ext cx="897709" cy="997454"/>
            </a:xfrm>
            <a:custGeom>
              <a:avLst/>
              <a:gdLst/>
              <a:ahLst/>
              <a:cxnLst/>
              <a:rect l="l" t="t" r="r" b="b"/>
              <a:pathLst>
                <a:path w="897709" h="997454">
                  <a:moveTo>
                    <a:pt x="0" y="0"/>
                  </a:moveTo>
                  <a:lnTo>
                    <a:pt x="897708" y="0"/>
                  </a:lnTo>
                  <a:lnTo>
                    <a:pt x="897708" y="997455"/>
                  </a:lnTo>
                  <a:lnTo>
                    <a:pt x="0" y="997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xmlns:lc="http://schemas.openxmlformats.org/drawingml/2006/lockedCanvas" r:embed="rId6"/>
                  </a:ext>
                </a:extLst>
              </a:blip>
              <a:stretch>
                <a:fillRect t="-625" b="-62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9120426" y="3095693"/>
              <a:ext cx="912363" cy="1015165"/>
            </a:xfrm>
            <a:custGeom>
              <a:avLst/>
              <a:gdLst/>
              <a:ahLst/>
              <a:cxnLst/>
              <a:rect l="l" t="t" r="r" b="b"/>
              <a:pathLst>
                <a:path w="912363" h="1015165">
                  <a:moveTo>
                    <a:pt x="0" y="0"/>
                  </a:moveTo>
                  <a:lnTo>
                    <a:pt x="912363" y="0"/>
                  </a:lnTo>
                  <a:lnTo>
                    <a:pt x="912363" y="1015165"/>
                  </a:lnTo>
                  <a:lnTo>
                    <a:pt x="0" y="1015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xmlns:lc="http://schemas.openxmlformats.org/drawingml/2006/lockedCanvas" r:embed="rId6"/>
                  </a:ext>
                </a:extLst>
              </a:blip>
              <a:stretch>
                <a:fillRect t="-553" b="-55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8742452" y="6192555"/>
              <a:ext cx="689012" cy="681908"/>
            </a:xfrm>
            <a:custGeom>
              <a:avLst/>
              <a:gdLst/>
              <a:ahLst/>
              <a:cxnLst/>
              <a:rect l="l" t="t" r="r" b="b"/>
              <a:pathLst>
                <a:path w="689012" h="681908">
                  <a:moveTo>
                    <a:pt x="0" y="0"/>
                  </a:moveTo>
                  <a:lnTo>
                    <a:pt x="689012" y="0"/>
                  </a:lnTo>
                  <a:lnTo>
                    <a:pt x="689012" y="681908"/>
                  </a:lnTo>
                  <a:lnTo>
                    <a:pt x="0" y="681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xmlns:lc="http://schemas.openxmlformats.org/drawingml/2006/lockedCanvas" r:embed="rId4"/>
                  </a:ext>
                </a:extLst>
              </a:blip>
              <a:stretch>
                <a:fillRect l="-786" r="-78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8975282" y="6533509"/>
              <a:ext cx="912363" cy="1015165"/>
            </a:xfrm>
            <a:custGeom>
              <a:avLst/>
              <a:gdLst/>
              <a:ahLst/>
              <a:cxnLst/>
              <a:rect l="l" t="t" r="r" b="b"/>
              <a:pathLst>
                <a:path w="912363" h="1015165">
                  <a:moveTo>
                    <a:pt x="0" y="0"/>
                  </a:moveTo>
                  <a:lnTo>
                    <a:pt x="912364" y="0"/>
                  </a:lnTo>
                  <a:lnTo>
                    <a:pt x="912364" y="1015165"/>
                  </a:lnTo>
                  <a:lnTo>
                    <a:pt x="0" y="1015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xmlns:lc="http://schemas.openxmlformats.org/drawingml/2006/lockedCanvas" r:embed="rId6"/>
                  </a:ext>
                </a:extLst>
              </a:blip>
              <a:stretch>
                <a:fillRect t="-553" b="-55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8255211" y="3893958"/>
              <a:ext cx="980513" cy="957168"/>
            </a:xfrm>
            <a:custGeom>
              <a:avLst/>
              <a:gdLst/>
              <a:ahLst/>
              <a:cxnLst/>
              <a:rect l="l" t="t" r="r" b="b"/>
              <a:pathLst>
                <a:path w="980513" h="957168">
                  <a:moveTo>
                    <a:pt x="0" y="0"/>
                  </a:moveTo>
                  <a:lnTo>
                    <a:pt x="980513" y="0"/>
                  </a:lnTo>
                  <a:lnTo>
                    <a:pt x="980513" y="957168"/>
                  </a:lnTo>
                  <a:lnTo>
                    <a:pt x="0" y="9571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xmlns:lc="http://schemas.openxmlformats.org/drawingml/2006/lockedCanvas" r:embed="rId4"/>
                  </a:ext>
                </a:extLst>
              </a:blip>
              <a:stretch>
                <a:fillRect l="-93" r="-9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3655003" cy="185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55003" cy="1853241"/>
            </a:xfrm>
            <a:custGeom>
              <a:avLst/>
              <a:gdLst/>
              <a:ahLst/>
              <a:cxnLst/>
              <a:rect l="l" t="t" r="r" b="b"/>
              <a:pathLst>
                <a:path w="3655003" h="1853241">
                  <a:moveTo>
                    <a:pt x="1827501" y="0"/>
                  </a:moveTo>
                  <a:cubicBezTo>
                    <a:pt x="818200" y="0"/>
                    <a:pt x="0" y="414862"/>
                    <a:pt x="0" y="926620"/>
                  </a:cubicBezTo>
                  <a:cubicBezTo>
                    <a:pt x="0" y="1438379"/>
                    <a:pt x="818200" y="1853241"/>
                    <a:pt x="1827501" y="1853241"/>
                  </a:cubicBezTo>
                  <a:cubicBezTo>
                    <a:pt x="2836802" y="1853241"/>
                    <a:pt x="3655003" y="1438379"/>
                    <a:pt x="3655003" y="926620"/>
                  </a:cubicBezTo>
                  <a:cubicBezTo>
                    <a:pt x="3655003" y="414862"/>
                    <a:pt x="2836802" y="0"/>
                    <a:pt x="1827501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39580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342657" y="135641"/>
              <a:ext cx="2969690" cy="1543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735532" y="-342900"/>
            <a:ext cx="6557450" cy="7774521"/>
          </a:xfrm>
          <a:custGeom>
            <a:avLst/>
            <a:gdLst/>
            <a:ahLst/>
            <a:cxnLst/>
            <a:rect l="l" t="t" r="r" b="b"/>
            <a:pathLst>
              <a:path w="7951851" h="8229600">
                <a:moveTo>
                  <a:pt x="0" y="0"/>
                </a:moveTo>
                <a:lnTo>
                  <a:pt x="7951851" y="0"/>
                </a:lnTo>
                <a:lnTo>
                  <a:pt x="79518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774726" y="4899118"/>
            <a:ext cx="9378462" cy="8229600"/>
          </a:xfrm>
          <a:custGeom>
            <a:avLst/>
            <a:gdLst/>
            <a:ahLst/>
            <a:cxnLst/>
            <a:rect l="l" t="t" r="r" b="b"/>
            <a:pathLst>
              <a:path w="9378462" h="8229600">
                <a:moveTo>
                  <a:pt x="9378461" y="0"/>
                </a:moveTo>
                <a:lnTo>
                  <a:pt x="0" y="0"/>
                </a:lnTo>
                <a:lnTo>
                  <a:pt x="0" y="8229600"/>
                </a:lnTo>
                <a:lnTo>
                  <a:pt x="9378461" y="8229600"/>
                </a:lnTo>
                <a:lnTo>
                  <a:pt x="937846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057400" y="3390900"/>
            <a:ext cx="13354965" cy="2287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endParaRPr lang="en-US" sz="6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sz="6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6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vụn</a:t>
            </a:r>
            <a:endParaRPr lang="en-US" sz="6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13" t="-13974" r="-4038" b="-21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3655003" cy="185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55003" cy="1853241"/>
            </a:xfrm>
            <a:custGeom>
              <a:avLst/>
              <a:gdLst/>
              <a:ahLst/>
              <a:cxnLst/>
              <a:rect l="l" t="t" r="r" b="b"/>
              <a:pathLst>
                <a:path w="3655003" h="1853241">
                  <a:moveTo>
                    <a:pt x="1827501" y="0"/>
                  </a:moveTo>
                  <a:cubicBezTo>
                    <a:pt x="818200" y="0"/>
                    <a:pt x="0" y="414862"/>
                    <a:pt x="0" y="926620"/>
                  </a:cubicBezTo>
                  <a:cubicBezTo>
                    <a:pt x="0" y="1438379"/>
                    <a:pt x="818200" y="1853241"/>
                    <a:pt x="1827501" y="1853241"/>
                  </a:cubicBezTo>
                  <a:cubicBezTo>
                    <a:pt x="2836802" y="1853241"/>
                    <a:pt x="3655003" y="1438379"/>
                    <a:pt x="3655003" y="926620"/>
                  </a:cubicBezTo>
                  <a:cubicBezTo>
                    <a:pt x="3655003" y="414862"/>
                    <a:pt x="2836802" y="0"/>
                    <a:pt x="1827501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39580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342657" y="135641"/>
              <a:ext cx="2969690" cy="1543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49529" y="4507782"/>
            <a:ext cx="4495178" cy="4750518"/>
          </a:xfrm>
          <a:custGeom>
            <a:avLst/>
            <a:gdLst/>
            <a:ahLst/>
            <a:cxnLst/>
            <a:rect l="l" t="t" r="r" b="b"/>
            <a:pathLst>
              <a:path w="4495178" h="4750518">
                <a:moveTo>
                  <a:pt x="0" y="0"/>
                </a:moveTo>
                <a:lnTo>
                  <a:pt x="4495177" y="0"/>
                </a:lnTo>
                <a:lnTo>
                  <a:pt x="4495177" y="4750518"/>
                </a:lnTo>
                <a:lnTo>
                  <a:pt x="0" y="47505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565452" y="-107007"/>
            <a:ext cx="3478461" cy="5250507"/>
          </a:xfrm>
          <a:custGeom>
            <a:avLst/>
            <a:gdLst/>
            <a:ahLst/>
            <a:cxnLst/>
            <a:rect l="l" t="t" r="r" b="b"/>
            <a:pathLst>
              <a:path w="3478461" h="5250507">
                <a:moveTo>
                  <a:pt x="0" y="0"/>
                </a:moveTo>
                <a:lnTo>
                  <a:pt x="3478461" y="0"/>
                </a:lnTo>
                <a:lnTo>
                  <a:pt x="3478461" y="5250507"/>
                </a:lnTo>
                <a:lnTo>
                  <a:pt x="0" y="52505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121151" y="3222675"/>
            <a:ext cx="9796703" cy="294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3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9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3:</a:t>
            </a:r>
          </a:p>
          <a:p>
            <a:pPr algn="ctr">
              <a:lnSpc>
                <a:spcPts val="10503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160700" dirty="0">
              <a:solidFill>
                <a:srgbClr val="39580D"/>
              </a:solidFill>
              <a:latin typeface="Times New Roman" panose="02020603050405020304" pitchFamily="18" charset="0"/>
              <a:ea typeface="Bobby Jones"/>
              <a:cs typeface="Times New Roman" panose="02020603050405020304" pitchFamily="18" charset="0"/>
              <a:sym typeface="Bobby Jone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3305" t="-10096" r="-3034" b="-3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205206" y="1976515"/>
            <a:ext cx="13877588" cy="6333970"/>
            <a:chOff x="0" y="0"/>
            <a:chExt cx="3655003" cy="16682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55003" cy="1668206"/>
            </a:xfrm>
            <a:custGeom>
              <a:avLst/>
              <a:gdLst/>
              <a:ahLst/>
              <a:cxnLst/>
              <a:rect l="l" t="t" r="r" b="b"/>
              <a:pathLst>
                <a:path w="3655003" h="1668206">
                  <a:moveTo>
                    <a:pt x="1827501" y="0"/>
                  </a:moveTo>
                  <a:cubicBezTo>
                    <a:pt x="818200" y="0"/>
                    <a:pt x="0" y="373441"/>
                    <a:pt x="0" y="834103"/>
                  </a:cubicBezTo>
                  <a:cubicBezTo>
                    <a:pt x="0" y="1294765"/>
                    <a:pt x="818200" y="1668206"/>
                    <a:pt x="1827501" y="1668206"/>
                  </a:cubicBezTo>
                  <a:cubicBezTo>
                    <a:pt x="2836802" y="1668206"/>
                    <a:pt x="3655003" y="1294765"/>
                    <a:pt x="3655003" y="834103"/>
                  </a:cubicBezTo>
                  <a:cubicBezTo>
                    <a:pt x="3655003" y="373441"/>
                    <a:pt x="2836802" y="0"/>
                    <a:pt x="1827501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39580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342657" y="118294"/>
              <a:ext cx="2969690" cy="13935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784456" y="3598001"/>
            <a:ext cx="10719087" cy="1918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03"/>
              </a:lnSpc>
            </a:pPr>
            <a:r>
              <a:rPr lang="en-US" sz="8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8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8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8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8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18900" b="1" dirty="0">
              <a:solidFill>
                <a:srgbClr val="002060"/>
              </a:solidFill>
              <a:latin typeface="Times New Roman" panose="02020603050405020304" pitchFamily="18" charset="0"/>
              <a:ea typeface="Bobby Jones"/>
              <a:cs typeface="Times New Roman" panose="02020603050405020304" pitchFamily="18" charset="0"/>
              <a:sym typeface="Bobby Jones"/>
            </a:endParaRPr>
          </a:p>
        </p:txBody>
      </p:sp>
      <p:sp>
        <p:nvSpPr>
          <p:cNvPr id="10" name="Freeform 2"/>
          <p:cNvSpPr/>
          <p:nvPr/>
        </p:nvSpPr>
        <p:spPr>
          <a:xfrm>
            <a:off x="14526651" y="1865192"/>
            <a:ext cx="1452630" cy="2236140"/>
          </a:xfrm>
          <a:custGeom>
            <a:avLst/>
            <a:gdLst/>
            <a:ahLst/>
            <a:cxnLst/>
            <a:rect l="l" t="t" r="r" b="b"/>
            <a:pathLst>
              <a:path w="1452630" h="2236140">
                <a:moveTo>
                  <a:pt x="0" y="0"/>
                </a:moveTo>
                <a:lnTo>
                  <a:pt x="1452630" y="0"/>
                </a:lnTo>
                <a:lnTo>
                  <a:pt x="1452630" y="2236140"/>
                </a:lnTo>
                <a:lnTo>
                  <a:pt x="0" y="22361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3"/>
          <p:cNvSpPr/>
          <p:nvPr/>
        </p:nvSpPr>
        <p:spPr>
          <a:xfrm>
            <a:off x="878986" y="2511830"/>
            <a:ext cx="1411063" cy="2234592"/>
          </a:xfrm>
          <a:custGeom>
            <a:avLst/>
            <a:gdLst/>
            <a:ahLst/>
            <a:cxnLst/>
            <a:rect l="l" t="t" r="r" b="b"/>
            <a:pathLst>
              <a:path w="1411063" h="2234592">
                <a:moveTo>
                  <a:pt x="0" y="0"/>
                </a:moveTo>
                <a:lnTo>
                  <a:pt x="1411063" y="0"/>
                </a:lnTo>
                <a:lnTo>
                  <a:pt x="1411063" y="2234592"/>
                </a:lnTo>
                <a:lnTo>
                  <a:pt x="0" y="22345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7"/>
          <p:cNvSpPr/>
          <p:nvPr/>
        </p:nvSpPr>
        <p:spPr>
          <a:xfrm>
            <a:off x="3211204" y="5509862"/>
            <a:ext cx="1240893" cy="2057400"/>
          </a:xfrm>
          <a:custGeom>
            <a:avLst/>
            <a:gdLst/>
            <a:ahLst/>
            <a:cxnLst/>
            <a:rect l="l" t="t" r="r" b="b"/>
            <a:pathLst>
              <a:path w="1240893" h="2057400">
                <a:moveTo>
                  <a:pt x="0" y="0"/>
                </a:moveTo>
                <a:lnTo>
                  <a:pt x="1240892" y="0"/>
                </a:lnTo>
                <a:lnTo>
                  <a:pt x="124089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9"/>
          <p:cNvSpPr/>
          <p:nvPr/>
        </p:nvSpPr>
        <p:spPr>
          <a:xfrm>
            <a:off x="15044542" y="5809246"/>
            <a:ext cx="1240893" cy="2057400"/>
          </a:xfrm>
          <a:custGeom>
            <a:avLst/>
            <a:gdLst/>
            <a:ahLst/>
            <a:cxnLst/>
            <a:rect l="l" t="t" r="r" b="b"/>
            <a:pathLst>
              <a:path w="1240893" h="2057400">
                <a:moveTo>
                  <a:pt x="0" y="0"/>
                </a:moveTo>
                <a:lnTo>
                  <a:pt x="1240892" y="0"/>
                </a:lnTo>
                <a:lnTo>
                  <a:pt x="124089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20"/>
          <p:cNvSpPr/>
          <p:nvPr/>
        </p:nvSpPr>
        <p:spPr>
          <a:xfrm>
            <a:off x="11923384" y="7845405"/>
            <a:ext cx="1296630" cy="1995997"/>
          </a:xfrm>
          <a:custGeom>
            <a:avLst/>
            <a:gdLst/>
            <a:ahLst/>
            <a:cxnLst/>
            <a:rect l="l" t="t" r="r" b="b"/>
            <a:pathLst>
              <a:path w="1296630" h="1995997">
                <a:moveTo>
                  <a:pt x="0" y="0"/>
                </a:moveTo>
                <a:lnTo>
                  <a:pt x="1296630" y="0"/>
                </a:lnTo>
                <a:lnTo>
                  <a:pt x="1296630" y="1995997"/>
                </a:lnTo>
                <a:lnTo>
                  <a:pt x="0" y="19959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Freeform 22"/>
          <p:cNvSpPr/>
          <p:nvPr/>
        </p:nvSpPr>
        <p:spPr>
          <a:xfrm flipH="1">
            <a:off x="2128322" y="6837946"/>
            <a:ext cx="2330702" cy="2096568"/>
          </a:xfrm>
          <a:custGeom>
            <a:avLst/>
            <a:gdLst/>
            <a:ahLst/>
            <a:cxnLst/>
            <a:rect l="l" t="t" r="r" b="b"/>
            <a:pathLst>
              <a:path w="2330702" h="2096568">
                <a:moveTo>
                  <a:pt x="2330702" y="0"/>
                </a:moveTo>
                <a:lnTo>
                  <a:pt x="0" y="0"/>
                </a:lnTo>
                <a:lnTo>
                  <a:pt x="0" y="2096568"/>
                </a:lnTo>
                <a:lnTo>
                  <a:pt x="2330702" y="2096568"/>
                </a:lnTo>
                <a:lnTo>
                  <a:pt x="2330702" y="0"/>
                </a:lnTo>
                <a:close/>
              </a:path>
            </a:pathLst>
          </a:custGeom>
          <a:blipFill>
            <a:blip r:embed="rId10">
              <a:alphaModFix amt="70000"/>
            </a:blip>
            <a:stretch>
              <a:fillRect/>
            </a:stretch>
          </a:blipFill>
        </p:spPr>
      </p:sp>
      <p:sp>
        <p:nvSpPr>
          <p:cNvPr id="16" name="Freeform 26"/>
          <p:cNvSpPr/>
          <p:nvPr/>
        </p:nvSpPr>
        <p:spPr>
          <a:xfrm>
            <a:off x="9601200" y="957985"/>
            <a:ext cx="1103627" cy="1747731"/>
          </a:xfrm>
          <a:custGeom>
            <a:avLst/>
            <a:gdLst/>
            <a:ahLst/>
            <a:cxnLst/>
            <a:rect l="l" t="t" r="r" b="b"/>
            <a:pathLst>
              <a:path w="1103627" h="1747731">
                <a:moveTo>
                  <a:pt x="0" y="0"/>
                </a:moveTo>
                <a:lnTo>
                  <a:pt x="1103627" y="0"/>
                </a:lnTo>
                <a:lnTo>
                  <a:pt x="1103627" y="1747731"/>
                </a:lnTo>
                <a:lnTo>
                  <a:pt x="0" y="17477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6"/>
          <p:cNvSpPr/>
          <p:nvPr/>
        </p:nvSpPr>
        <p:spPr>
          <a:xfrm>
            <a:off x="2740240" y="640846"/>
            <a:ext cx="4502452" cy="3312169"/>
          </a:xfrm>
          <a:custGeom>
            <a:avLst/>
            <a:gdLst/>
            <a:ahLst/>
            <a:cxnLst/>
            <a:rect l="l" t="t" r="r" b="b"/>
            <a:pathLst>
              <a:path w="4502452" h="3312169">
                <a:moveTo>
                  <a:pt x="0" y="0"/>
                </a:moveTo>
                <a:lnTo>
                  <a:pt x="4502452" y="0"/>
                </a:lnTo>
                <a:lnTo>
                  <a:pt x="4502452" y="3312169"/>
                </a:lnTo>
                <a:lnTo>
                  <a:pt x="0" y="331216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95296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164</Words>
  <Application>Microsoft Office PowerPoint</Application>
  <PresentationFormat>Custom</PresentationFormat>
  <Paragraphs>30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Calibri</vt:lpstr>
      <vt:lpstr>Bobby Jones</vt:lpstr>
      <vt:lpstr>Times New Roman</vt:lpstr>
      <vt:lpstr>Arial</vt:lpstr>
      <vt:lpstr>Moonlight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Blue Playful Cute Illustrative Types of Weather Presentation</dc:title>
  <dc:creator>DELL</dc:creator>
  <cp:lastModifiedBy>DELL</cp:lastModifiedBy>
  <cp:revision>12</cp:revision>
  <dcterms:created xsi:type="dcterms:W3CDTF">2006-08-16T00:00:00Z</dcterms:created>
  <dcterms:modified xsi:type="dcterms:W3CDTF">2026-04-18T11:41:36Z</dcterms:modified>
  <dc:identifier>DAHHMvNeetc</dc:identifier>
</cp:coreProperties>
</file>