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rompt Medium" panose="020B0604020202020204" charset="-34"/>
      <p:regular r:id="rId23"/>
    </p:embeddedFont>
    <p:embeddedFont>
      <p:font typeface="Prompt Bold" panose="020B0604020202020204" charset="-34"/>
      <p:regular r:id="rId24"/>
    </p:embeddedFont>
    <p:embeddedFont>
      <p:font typeface="Prompt Semi-Bold" panose="020B0604020202020204" charset="-34"/>
      <p:regular r:id="rId25"/>
    </p:embeddedFont>
    <p:embeddedFont>
      <p:font typeface="Shantell Sans" panose="020B0604020202020204" charset="0"/>
      <p:regular r:id="rId26"/>
    </p:embeddedFont>
    <p:embeddedFont>
      <p:font typeface="Prompt" panose="020B0604020202020204" charset="-34"/>
      <p:regular r:id="rId27"/>
    </p:embeddedFont>
    <p:embeddedFont>
      <p:font typeface="Bunge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1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openxmlformats.org/officeDocument/2006/relationships/image" Target="../media/image20.sv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35.png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35.pn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7643">
            <a:off x="3502327" y="974653"/>
            <a:ext cx="11283345" cy="8337693"/>
          </a:xfrm>
          <a:custGeom>
            <a:avLst/>
            <a:gdLst/>
            <a:ahLst/>
            <a:cxnLst/>
            <a:rect l="l" t="t" r="r" b="b"/>
            <a:pathLst>
              <a:path w="11283345" h="8337693">
                <a:moveTo>
                  <a:pt x="0" y="0"/>
                </a:moveTo>
                <a:lnTo>
                  <a:pt x="11283346" y="0"/>
                </a:lnTo>
                <a:lnTo>
                  <a:pt x="11283346" y="8337694"/>
                </a:lnTo>
                <a:lnTo>
                  <a:pt x="0" y="8337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345313">
            <a:off x="5356842" y="6387045"/>
            <a:ext cx="77989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en-US" sz="2978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Người</a:t>
            </a:r>
            <a:r>
              <a:rPr lang="en-US" sz="2978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thực</a:t>
            </a:r>
            <a:r>
              <a:rPr lang="en-US" sz="2978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978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hiện</a:t>
            </a:r>
            <a:r>
              <a:rPr lang="en-US" sz="2978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: </a:t>
            </a:r>
            <a:r>
              <a:rPr lang="en-US" sz="2978" dirty="0" err="1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Trần</a:t>
            </a:r>
            <a:r>
              <a:rPr lang="en-US" sz="2978" dirty="0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978" dirty="0" err="1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Thị</a:t>
            </a:r>
            <a:r>
              <a:rPr lang="en-US" sz="2978" dirty="0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978" dirty="0" err="1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Khánh</a:t>
            </a:r>
            <a:r>
              <a:rPr lang="en-US" sz="2978" dirty="0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978" dirty="0" err="1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Hòa</a:t>
            </a:r>
            <a:endParaRPr lang="en-US" sz="2978" dirty="0">
              <a:solidFill>
                <a:srgbClr val="00000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4" name="TextBox 4"/>
          <p:cNvSpPr txBox="1"/>
          <p:nvPr/>
        </p:nvSpPr>
        <p:spPr>
          <a:xfrm rot="-364670">
            <a:off x="4996041" y="2344449"/>
            <a:ext cx="7936480" cy="27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8"/>
              </a:lnSpc>
            </a:pPr>
            <a:r>
              <a:rPr lang="en-US" sz="10678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SỰ KÌ DIỆU CỦA NƯỚC</a:t>
            </a:r>
          </a:p>
        </p:txBody>
      </p:sp>
      <p:sp>
        <p:nvSpPr>
          <p:cNvPr id="5" name="TextBox 5"/>
          <p:cNvSpPr txBox="1"/>
          <p:nvPr/>
        </p:nvSpPr>
        <p:spPr>
          <a:xfrm rot="-333068">
            <a:off x="5789380" y="5060062"/>
            <a:ext cx="670278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Đối</a:t>
            </a:r>
            <a:r>
              <a:rPr lang="en-US" sz="30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tượng</a:t>
            </a:r>
            <a:r>
              <a:rPr lang="en-US" sz="30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: </a:t>
            </a:r>
            <a:r>
              <a:rPr lang="en-US" sz="3000" dirty="0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4-5 </a:t>
            </a: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tuổi</a:t>
            </a:r>
            <a:endParaRPr lang="en-US" sz="3000" dirty="0">
              <a:solidFill>
                <a:srgbClr val="000000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gian</a:t>
            </a:r>
            <a:r>
              <a:rPr lang="en-US" sz="3000" dirty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: </a:t>
            </a:r>
            <a:r>
              <a:rPr lang="en-US" sz="3000" dirty="0" smtClean="0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25-30 </a:t>
            </a:r>
            <a:r>
              <a:rPr lang="en-US" sz="3000" dirty="0" err="1">
                <a:solidFill>
                  <a:srgbClr val="000000"/>
                </a:solidFill>
                <a:latin typeface="Prompt"/>
                <a:ea typeface="Prompt"/>
                <a:cs typeface="Prompt"/>
                <a:sym typeface="Prompt"/>
              </a:rPr>
              <a:t>phút</a:t>
            </a:r>
            <a:endParaRPr lang="en-US" sz="3000" dirty="0">
              <a:solidFill>
                <a:srgbClr val="000000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198594" y="5019461"/>
            <a:ext cx="4487711" cy="2716532"/>
          </a:xfrm>
          <a:custGeom>
            <a:avLst/>
            <a:gdLst/>
            <a:ahLst/>
            <a:cxnLst/>
            <a:rect l="l" t="t" r="r" b="b"/>
            <a:pathLst>
              <a:path w="4487711" h="2716532">
                <a:moveTo>
                  <a:pt x="0" y="0"/>
                </a:moveTo>
                <a:lnTo>
                  <a:pt x="4487711" y="0"/>
                </a:lnTo>
                <a:lnTo>
                  <a:pt x="4487711" y="2716532"/>
                </a:lnTo>
                <a:lnTo>
                  <a:pt x="0" y="2716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4062872" cy="3753179"/>
          </a:xfrm>
          <a:custGeom>
            <a:avLst/>
            <a:gdLst/>
            <a:ahLst/>
            <a:cxnLst/>
            <a:rect l="l" t="t" r="r" b="b"/>
            <a:pathLst>
              <a:path w="4062872" h="3753179">
                <a:moveTo>
                  <a:pt x="0" y="0"/>
                </a:moveTo>
                <a:lnTo>
                  <a:pt x="4062872" y="0"/>
                </a:lnTo>
                <a:lnTo>
                  <a:pt x="4062872" y="3753179"/>
                </a:lnTo>
                <a:lnTo>
                  <a:pt x="0" y="375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57600">
            <a:off x="767914" y="5636503"/>
            <a:ext cx="2769659" cy="5973775"/>
          </a:xfrm>
          <a:custGeom>
            <a:avLst/>
            <a:gdLst/>
            <a:ahLst/>
            <a:cxnLst/>
            <a:rect l="l" t="t" r="r" b="b"/>
            <a:pathLst>
              <a:path w="2769659" h="5973775">
                <a:moveTo>
                  <a:pt x="0" y="0"/>
                </a:moveTo>
                <a:lnTo>
                  <a:pt x="2769659" y="0"/>
                </a:lnTo>
                <a:lnTo>
                  <a:pt x="2769659" y="5973775"/>
                </a:lnTo>
                <a:lnTo>
                  <a:pt x="0" y="5973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15444" y="7341110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8" y="0"/>
                </a:lnTo>
                <a:lnTo>
                  <a:pt x="3946918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15444" y="-598855"/>
            <a:ext cx="3632590" cy="4036212"/>
          </a:xfrm>
          <a:custGeom>
            <a:avLst/>
            <a:gdLst/>
            <a:ahLst/>
            <a:cxnLst/>
            <a:rect l="l" t="t" r="r" b="b"/>
            <a:pathLst>
              <a:path w="3632590" h="4036212">
                <a:moveTo>
                  <a:pt x="0" y="0"/>
                </a:moveTo>
                <a:lnTo>
                  <a:pt x="3632591" y="0"/>
                </a:lnTo>
                <a:lnTo>
                  <a:pt x="3632591" y="4036212"/>
                </a:lnTo>
                <a:lnTo>
                  <a:pt x="0" y="4036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0716">
            <a:off x="8752836" y="7877710"/>
            <a:ext cx="2319841" cy="2311406"/>
          </a:xfrm>
          <a:custGeom>
            <a:avLst/>
            <a:gdLst/>
            <a:ahLst/>
            <a:cxnLst/>
            <a:rect l="l" t="t" r="r" b="b"/>
            <a:pathLst>
              <a:path w="2319841" h="2311406">
                <a:moveTo>
                  <a:pt x="0" y="0"/>
                </a:moveTo>
                <a:lnTo>
                  <a:pt x="2319842" y="0"/>
                </a:lnTo>
                <a:lnTo>
                  <a:pt x="2319842" y="2311406"/>
                </a:lnTo>
                <a:lnTo>
                  <a:pt x="0" y="2311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429" y="373963"/>
            <a:ext cx="3773509" cy="4556857"/>
            <a:chOff x="0" y="0"/>
            <a:chExt cx="1739900" cy="2101088"/>
          </a:xfrm>
        </p:grpSpPr>
        <p:sp>
          <p:nvSpPr>
            <p:cNvPr id="3" name="Freeform 3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2"/>
              <a:stretch>
                <a:fillRect l="-46884" r="-4688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616210" y="373963"/>
            <a:ext cx="3773509" cy="4556857"/>
            <a:chOff x="0" y="0"/>
            <a:chExt cx="1739900" cy="2101088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3"/>
              <a:stretch>
                <a:fillRect l="-40737" r="-4073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075519" y="373963"/>
            <a:ext cx="3773509" cy="4556857"/>
            <a:chOff x="0" y="0"/>
            <a:chExt cx="1739900" cy="2101088"/>
          </a:xfrm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4"/>
              <a:stretch>
                <a:fillRect l="-51567" r="-5156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534828" y="373963"/>
            <a:ext cx="3773509" cy="4556857"/>
            <a:chOff x="0" y="0"/>
            <a:chExt cx="1739900" cy="2101088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5"/>
              <a:stretch>
                <a:fillRect l="-30613" r="-3061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11479" y="5546225"/>
            <a:ext cx="3773981" cy="4556857"/>
            <a:chOff x="0" y="0"/>
            <a:chExt cx="1740118" cy="2101088"/>
          </a:xfrm>
        </p:grpSpPr>
        <p:sp>
          <p:nvSpPr>
            <p:cNvPr id="11" name="Freeform 11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6"/>
              <a:stretch>
                <a:fillRect l="-40726" r="-4072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002563" y="5546225"/>
            <a:ext cx="3773981" cy="4556857"/>
            <a:chOff x="0" y="0"/>
            <a:chExt cx="1740118" cy="2101088"/>
          </a:xfrm>
        </p:grpSpPr>
        <p:sp>
          <p:nvSpPr>
            <p:cNvPr id="13" name="Freeform 13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7"/>
              <a:stretch>
                <a:fillRect t="-3545" b="-354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257010" y="5546225"/>
            <a:ext cx="3773981" cy="4556857"/>
            <a:chOff x="0" y="0"/>
            <a:chExt cx="1740118" cy="2101088"/>
          </a:xfrm>
        </p:grpSpPr>
        <p:sp>
          <p:nvSpPr>
            <p:cNvPr id="15" name="Freeform 15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8"/>
              <a:stretch>
                <a:fillRect l="-57811" r="-57811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95255" y="4143375"/>
            <a:ext cx="9497489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0"/>
              </a:lnSpc>
              <a:spcBef>
                <a:spcPct val="0"/>
              </a:spcBef>
            </a:pPr>
            <a:r>
              <a:rPr lang="en-US" sz="6575" b="1">
                <a:solidFill>
                  <a:srgbClr val="000000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Một số tác hại khi không có nước</a:t>
            </a:r>
          </a:p>
        </p:txBody>
      </p:sp>
      <p:sp>
        <p:nvSpPr>
          <p:cNvPr id="3" name="Freeform 3"/>
          <p:cNvSpPr/>
          <p:nvPr/>
        </p:nvSpPr>
        <p:spPr>
          <a:xfrm rot="-450690">
            <a:off x="14490587" y="6873646"/>
            <a:ext cx="2821066" cy="2361823"/>
          </a:xfrm>
          <a:custGeom>
            <a:avLst/>
            <a:gdLst/>
            <a:ahLst/>
            <a:cxnLst/>
            <a:rect l="l" t="t" r="r" b="b"/>
            <a:pathLst>
              <a:path w="2821066" h="2361823">
                <a:moveTo>
                  <a:pt x="0" y="0"/>
                </a:moveTo>
                <a:lnTo>
                  <a:pt x="2821066" y="0"/>
                </a:lnTo>
                <a:lnTo>
                  <a:pt x="2821066" y="2361823"/>
                </a:lnTo>
                <a:lnTo>
                  <a:pt x="0" y="2361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633">
            <a:off x="13426295" y="-503165"/>
            <a:ext cx="2770976" cy="2760900"/>
          </a:xfrm>
          <a:custGeom>
            <a:avLst/>
            <a:gdLst/>
            <a:ahLst/>
            <a:cxnLst/>
            <a:rect l="l" t="t" r="r" b="b"/>
            <a:pathLst>
              <a:path w="2770976" h="2760900">
                <a:moveTo>
                  <a:pt x="0" y="0"/>
                </a:moveTo>
                <a:lnTo>
                  <a:pt x="2770977" y="0"/>
                </a:lnTo>
                <a:lnTo>
                  <a:pt x="2770977" y="2760900"/>
                </a:lnTo>
                <a:lnTo>
                  <a:pt x="0" y="276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453" y="1139528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7" y="0"/>
                </a:lnTo>
                <a:lnTo>
                  <a:pt x="3946917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8794" y="6972300"/>
            <a:ext cx="1945671" cy="2301331"/>
          </a:xfrm>
          <a:custGeom>
            <a:avLst/>
            <a:gdLst/>
            <a:ahLst/>
            <a:cxnLst/>
            <a:rect l="l" t="t" r="r" b="b"/>
            <a:pathLst>
              <a:path w="1945671" h="2301331">
                <a:moveTo>
                  <a:pt x="0" y="0"/>
                </a:moveTo>
                <a:lnTo>
                  <a:pt x="1945670" y="0"/>
                </a:lnTo>
                <a:lnTo>
                  <a:pt x="1945670" y="2301331"/>
                </a:lnTo>
                <a:lnTo>
                  <a:pt x="0" y="230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389" y="551326"/>
            <a:ext cx="4813569" cy="3864057"/>
            <a:chOff x="0" y="0"/>
            <a:chExt cx="2454275" cy="1970151"/>
          </a:xfrm>
        </p:grpSpPr>
        <p:sp>
          <p:nvSpPr>
            <p:cNvPr id="3" name="Freeform 3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2"/>
              <a:stretch>
                <a:fillRect l="-10311" r="-1031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223636" y="551326"/>
            <a:ext cx="4943127" cy="3968058"/>
            <a:chOff x="0" y="0"/>
            <a:chExt cx="2454275" cy="1970151"/>
          </a:xfrm>
        </p:grpSpPr>
        <p:sp>
          <p:nvSpPr>
            <p:cNvPr id="5" name="Freeform 5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3"/>
              <a:stretch>
                <a:fillRect l="-13228" r="-1322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1719212" y="449764"/>
            <a:ext cx="4940087" cy="3965618"/>
            <a:chOff x="0" y="0"/>
            <a:chExt cx="2454275" cy="1970151"/>
          </a:xfrm>
        </p:grpSpPr>
        <p:sp>
          <p:nvSpPr>
            <p:cNvPr id="7" name="Freeform 7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4"/>
              <a:stretch>
                <a:fillRect l="-11983" r="-1198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266174" y="5442267"/>
            <a:ext cx="4943127" cy="3968058"/>
            <a:chOff x="0" y="0"/>
            <a:chExt cx="2454275" cy="1970151"/>
          </a:xfrm>
        </p:grpSpPr>
        <p:sp>
          <p:nvSpPr>
            <p:cNvPr id="9" name="Freeform 9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5"/>
              <a:stretch>
                <a:fillRect t="-12290" b="-1229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927531" y="5442267"/>
            <a:ext cx="4943127" cy="3968058"/>
            <a:chOff x="0" y="0"/>
            <a:chExt cx="2454275" cy="1970151"/>
          </a:xfrm>
        </p:grpSpPr>
        <p:sp>
          <p:nvSpPr>
            <p:cNvPr id="11" name="Freeform 11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6"/>
              <a:stretch>
                <a:fillRect l="-10311" r="-1031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2965428">
            <a:off x="16329531" y="246481"/>
            <a:ext cx="2252744" cy="1241501"/>
          </a:xfrm>
          <a:custGeom>
            <a:avLst/>
            <a:gdLst/>
            <a:ahLst/>
            <a:cxnLst/>
            <a:rect l="l" t="t" r="r" b="b"/>
            <a:pathLst>
              <a:path w="2252744" h="1241501">
                <a:moveTo>
                  <a:pt x="0" y="0"/>
                </a:moveTo>
                <a:lnTo>
                  <a:pt x="2252743" y="0"/>
                </a:lnTo>
                <a:lnTo>
                  <a:pt x="2252743" y="1241501"/>
                </a:lnTo>
                <a:lnTo>
                  <a:pt x="0" y="1241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71274" y="5143500"/>
            <a:ext cx="1509052" cy="1495333"/>
          </a:xfrm>
          <a:custGeom>
            <a:avLst/>
            <a:gdLst/>
            <a:ahLst/>
            <a:cxnLst/>
            <a:rect l="l" t="t" r="r" b="b"/>
            <a:pathLst>
              <a:path w="1509052" h="1495333">
                <a:moveTo>
                  <a:pt x="0" y="0"/>
                </a:moveTo>
                <a:lnTo>
                  <a:pt x="1509052" y="0"/>
                </a:lnTo>
                <a:lnTo>
                  <a:pt x="1509052" y="1495333"/>
                </a:lnTo>
                <a:lnTo>
                  <a:pt x="0" y="14953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74120" y="4685926"/>
            <a:ext cx="1485180" cy="1512683"/>
          </a:xfrm>
          <a:custGeom>
            <a:avLst/>
            <a:gdLst/>
            <a:ahLst/>
            <a:cxnLst/>
            <a:rect l="l" t="t" r="r" b="b"/>
            <a:pathLst>
              <a:path w="1485180" h="1512683">
                <a:moveTo>
                  <a:pt x="0" y="0"/>
                </a:moveTo>
                <a:lnTo>
                  <a:pt x="1485179" y="0"/>
                </a:lnTo>
                <a:lnTo>
                  <a:pt x="1485179" y="1512683"/>
                </a:lnTo>
                <a:lnTo>
                  <a:pt x="0" y="1512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95255" y="4143375"/>
            <a:ext cx="9497489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0"/>
              </a:lnSpc>
              <a:spcBef>
                <a:spcPct val="0"/>
              </a:spcBef>
            </a:pPr>
            <a:r>
              <a:rPr lang="en-US" sz="6575" b="1">
                <a:solidFill>
                  <a:srgbClr val="000000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Một số tác hại khi có quá nhiều nước</a:t>
            </a:r>
          </a:p>
        </p:txBody>
      </p:sp>
      <p:sp>
        <p:nvSpPr>
          <p:cNvPr id="3" name="Freeform 3"/>
          <p:cNvSpPr/>
          <p:nvPr/>
        </p:nvSpPr>
        <p:spPr>
          <a:xfrm rot="-450690">
            <a:off x="14490587" y="6873646"/>
            <a:ext cx="2821066" cy="2361823"/>
          </a:xfrm>
          <a:custGeom>
            <a:avLst/>
            <a:gdLst/>
            <a:ahLst/>
            <a:cxnLst/>
            <a:rect l="l" t="t" r="r" b="b"/>
            <a:pathLst>
              <a:path w="2821066" h="2361823">
                <a:moveTo>
                  <a:pt x="0" y="0"/>
                </a:moveTo>
                <a:lnTo>
                  <a:pt x="2821066" y="0"/>
                </a:lnTo>
                <a:lnTo>
                  <a:pt x="2821066" y="2361823"/>
                </a:lnTo>
                <a:lnTo>
                  <a:pt x="0" y="2361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633">
            <a:off x="13426295" y="-503165"/>
            <a:ext cx="2770976" cy="2760900"/>
          </a:xfrm>
          <a:custGeom>
            <a:avLst/>
            <a:gdLst/>
            <a:ahLst/>
            <a:cxnLst/>
            <a:rect l="l" t="t" r="r" b="b"/>
            <a:pathLst>
              <a:path w="2770976" h="2760900">
                <a:moveTo>
                  <a:pt x="0" y="0"/>
                </a:moveTo>
                <a:lnTo>
                  <a:pt x="2770977" y="0"/>
                </a:lnTo>
                <a:lnTo>
                  <a:pt x="2770977" y="2760900"/>
                </a:lnTo>
                <a:lnTo>
                  <a:pt x="0" y="276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453" y="1139528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7" y="0"/>
                </a:lnTo>
                <a:lnTo>
                  <a:pt x="3946917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8794" y="6972300"/>
            <a:ext cx="1945671" cy="2301331"/>
          </a:xfrm>
          <a:custGeom>
            <a:avLst/>
            <a:gdLst/>
            <a:ahLst/>
            <a:cxnLst/>
            <a:rect l="l" t="t" r="r" b="b"/>
            <a:pathLst>
              <a:path w="1945671" h="2301331">
                <a:moveTo>
                  <a:pt x="0" y="0"/>
                </a:moveTo>
                <a:lnTo>
                  <a:pt x="1945670" y="0"/>
                </a:lnTo>
                <a:lnTo>
                  <a:pt x="1945670" y="2301331"/>
                </a:lnTo>
                <a:lnTo>
                  <a:pt x="0" y="230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7801" y="0"/>
            <a:ext cx="19718201" cy="10857925"/>
            <a:chOff x="0" y="0"/>
            <a:chExt cx="26290934" cy="14477234"/>
          </a:xfrm>
        </p:grpSpPr>
        <p:sp>
          <p:nvSpPr>
            <p:cNvPr id="3" name="Freeform 3"/>
            <p:cNvSpPr/>
            <p:nvPr/>
          </p:nvSpPr>
          <p:spPr>
            <a:xfrm>
              <a:off x="0" y="30583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763645" y="0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4" y="0"/>
                  </a:lnTo>
                  <a:lnTo>
                    <a:pt x="8763644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527289" y="30583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2717142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763645" y="2686559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4" y="0"/>
                  </a:lnTo>
                  <a:lnTo>
                    <a:pt x="8763644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527289" y="2717142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5403701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763645" y="5373117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4" y="0"/>
                  </a:lnTo>
                  <a:lnTo>
                    <a:pt x="8763644" y="2804367"/>
                  </a:lnTo>
                  <a:lnTo>
                    <a:pt x="0" y="280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527289" y="5403701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8090259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763645" y="8059676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4" y="0"/>
                  </a:lnTo>
                  <a:lnTo>
                    <a:pt x="8763644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7527289" y="8090259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10776818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8763645" y="10746235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4" y="0"/>
                  </a:lnTo>
                  <a:lnTo>
                    <a:pt x="8763644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7527289" y="10776818"/>
              <a:ext cx="8763645" cy="2804366"/>
            </a:xfrm>
            <a:custGeom>
              <a:avLst/>
              <a:gdLst/>
              <a:ahLst/>
              <a:cxnLst/>
              <a:rect l="l" t="t" r="r" b="b"/>
              <a:pathLst>
                <a:path w="8763645" h="2804366">
                  <a:moveTo>
                    <a:pt x="0" y="0"/>
                  </a:moveTo>
                  <a:lnTo>
                    <a:pt x="8763645" y="0"/>
                  </a:lnTo>
                  <a:lnTo>
                    <a:pt x="8763645" y="2804366"/>
                  </a:lnTo>
                  <a:lnTo>
                    <a:pt x="0" y="280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681519" y="1271064"/>
              <a:ext cx="7284122" cy="4780205"/>
              <a:chOff x="0" y="0"/>
              <a:chExt cx="812800" cy="5334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681519" y="2708575"/>
              <a:ext cx="7284122" cy="4780205"/>
              <a:chOff x="0" y="0"/>
              <a:chExt cx="812800" cy="5334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681519" y="5583597"/>
              <a:ext cx="7284122" cy="4780205"/>
              <a:chOff x="0" y="0"/>
              <a:chExt cx="812800" cy="533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391537" y="7665728"/>
              <a:ext cx="7284122" cy="4780205"/>
              <a:chOff x="0" y="0"/>
              <a:chExt cx="812800" cy="5334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203212" y="7315589"/>
              <a:ext cx="7284122" cy="4780205"/>
              <a:chOff x="0" y="0"/>
              <a:chExt cx="812800" cy="5334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0724906" y="7610070"/>
              <a:ext cx="7284122" cy="4780205"/>
              <a:chOff x="0" y="0"/>
              <a:chExt cx="812800" cy="5334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3487334" y="6051269"/>
              <a:ext cx="7284122" cy="4780205"/>
              <a:chOff x="0" y="0"/>
              <a:chExt cx="812800" cy="5334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2770944" y="1271064"/>
              <a:ext cx="7284122" cy="4780205"/>
              <a:chOff x="0" y="0"/>
              <a:chExt cx="812800" cy="5334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5323579" y="1271064"/>
              <a:ext cx="7284122" cy="4780205"/>
              <a:chOff x="0" y="0"/>
              <a:chExt cx="812800" cy="5334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8965640" y="1271064"/>
              <a:ext cx="7284122" cy="4780205"/>
              <a:chOff x="0" y="0"/>
              <a:chExt cx="812800" cy="5334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2820200" y="2708575"/>
              <a:ext cx="15821942" cy="7862707"/>
              <a:chOff x="0" y="0"/>
              <a:chExt cx="3168073" cy="1574372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168073" cy="1574372"/>
              </a:xfrm>
              <a:custGeom>
                <a:avLst/>
                <a:gdLst/>
                <a:ahLst/>
                <a:cxnLst/>
                <a:rect l="l" t="t" r="r" b="b"/>
                <a:pathLst>
                  <a:path w="3168073" h="1574372">
                    <a:moveTo>
                      <a:pt x="33273" y="0"/>
                    </a:moveTo>
                    <a:lnTo>
                      <a:pt x="3134799" y="0"/>
                    </a:lnTo>
                    <a:cubicBezTo>
                      <a:pt x="3143624" y="0"/>
                      <a:pt x="3152087" y="3506"/>
                      <a:pt x="3158327" y="9746"/>
                    </a:cubicBezTo>
                    <a:cubicBezTo>
                      <a:pt x="3164567" y="15986"/>
                      <a:pt x="3168073" y="24449"/>
                      <a:pt x="3168073" y="33273"/>
                    </a:cubicBezTo>
                    <a:lnTo>
                      <a:pt x="3168073" y="1541099"/>
                    </a:lnTo>
                    <a:cubicBezTo>
                      <a:pt x="3168073" y="1549924"/>
                      <a:pt x="3164567" y="1558387"/>
                      <a:pt x="3158327" y="1564627"/>
                    </a:cubicBezTo>
                    <a:cubicBezTo>
                      <a:pt x="3152087" y="1570867"/>
                      <a:pt x="3143624" y="1574372"/>
                      <a:pt x="3134799" y="1574372"/>
                    </a:cubicBezTo>
                    <a:lnTo>
                      <a:pt x="33273" y="1574372"/>
                    </a:lnTo>
                    <a:cubicBezTo>
                      <a:pt x="24449" y="1574372"/>
                      <a:pt x="15986" y="1570867"/>
                      <a:pt x="9746" y="1564627"/>
                    </a:cubicBezTo>
                    <a:cubicBezTo>
                      <a:pt x="3506" y="1558387"/>
                      <a:pt x="0" y="1549924"/>
                      <a:pt x="0" y="1541099"/>
                    </a:cubicBezTo>
                    <a:lnTo>
                      <a:pt x="0" y="33273"/>
                    </a:lnTo>
                    <a:cubicBezTo>
                      <a:pt x="0" y="24449"/>
                      <a:pt x="3506" y="15986"/>
                      <a:pt x="9746" y="9746"/>
                    </a:cubicBezTo>
                    <a:cubicBezTo>
                      <a:pt x="15986" y="3506"/>
                      <a:pt x="24449" y="0"/>
                      <a:pt x="3327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0" y="-38100"/>
                <a:ext cx="3168073" cy="1612472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681519" y="4146086"/>
              <a:ext cx="7284122" cy="4780205"/>
              <a:chOff x="0" y="0"/>
              <a:chExt cx="812800" cy="5334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12770944" y="7488780"/>
              <a:ext cx="7284122" cy="4780205"/>
              <a:chOff x="0" y="0"/>
              <a:chExt cx="812800" cy="5334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3602637" y="3661166"/>
              <a:ext cx="7284122" cy="4780205"/>
              <a:chOff x="0" y="0"/>
              <a:chExt cx="812800" cy="5334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5878053" y="1215695"/>
              <a:ext cx="7284122" cy="4780205"/>
              <a:chOff x="0" y="0"/>
              <a:chExt cx="812800" cy="5334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2" name="TextBox 62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>
              <a:off x="5878053" y="2653206"/>
              <a:ext cx="7284122" cy="4780205"/>
              <a:chOff x="0" y="0"/>
              <a:chExt cx="812800" cy="5334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>
              <a:off x="5878053" y="5528228"/>
              <a:ext cx="7284122" cy="4780205"/>
              <a:chOff x="0" y="0"/>
              <a:chExt cx="812800" cy="5334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5878053" y="6965739"/>
              <a:ext cx="7284122" cy="4780205"/>
              <a:chOff x="0" y="0"/>
              <a:chExt cx="812800" cy="5334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10399747" y="7260220"/>
              <a:ext cx="7284122" cy="4780205"/>
              <a:chOff x="0" y="0"/>
              <a:chExt cx="812800" cy="53340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4" name="TextBox 74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14921441" y="7554701"/>
              <a:ext cx="7284122" cy="4780205"/>
              <a:chOff x="0" y="0"/>
              <a:chExt cx="812800" cy="5334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7" name="TextBox 77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17683869" y="5995900"/>
              <a:ext cx="7284122" cy="4780205"/>
              <a:chOff x="0" y="0"/>
              <a:chExt cx="812800" cy="5334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16967479" y="1215695"/>
              <a:ext cx="7284122" cy="4780205"/>
              <a:chOff x="0" y="0"/>
              <a:chExt cx="812800" cy="5334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9520114" y="1215695"/>
              <a:ext cx="7284122" cy="4780205"/>
              <a:chOff x="0" y="0"/>
              <a:chExt cx="812800" cy="5334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6" name="TextBox 86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>
              <a:off x="13162175" y="1215695"/>
              <a:ext cx="7284122" cy="4780205"/>
              <a:chOff x="0" y="0"/>
              <a:chExt cx="812800" cy="5334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9" name="TextBox 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>
              <a:off x="5878053" y="4090717"/>
              <a:ext cx="7284122" cy="4780205"/>
              <a:chOff x="0" y="0"/>
              <a:chExt cx="812800" cy="53340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2" name="TextBox 92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>
              <a:off x="16967479" y="7433411"/>
              <a:ext cx="7284122" cy="4780205"/>
              <a:chOff x="0" y="0"/>
              <a:chExt cx="812800" cy="53340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5" name="TextBox 95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17799171" y="3605797"/>
              <a:ext cx="7284122" cy="4780205"/>
              <a:chOff x="0" y="0"/>
              <a:chExt cx="812800" cy="5334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33400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8" name="TextBox 98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114" tIns="50114" rIns="50114" bIns="50114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9" name="Freeform 99"/>
            <p:cNvSpPr/>
            <p:nvPr/>
          </p:nvSpPr>
          <p:spPr>
            <a:xfrm rot="551590">
              <a:off x="1212707" y="944711"/>
              <a:ext cx="4327506" cy="4577170"/>
            </a:xfrm>
            <a:custGeom>
              <a:avLst/>
              <a:gdLst/>
              <a:ahLst/>
              <a:cxnLst/>
              <a:rect l="l" t="t" r="r" b="b"/>
              <a:pathLst>
                <a:path w="4327506" h="4577170">
                  <a:moveTo>
                    <a:pt x="0" y="0"/>
                  </a:moveTo>
                  <a:lnTo>
                    <a:pt x="4327506" y="0"/>
                  </a:lnTo>
                  <a:lnTo>
                    <a:pt x="4327506" y="4577170"/>
                  </a:lnTo>
                  <a:lnTo>
                    <a:pt x="0" y="4577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0" name="Freeform 100"/>
            <p:cNvSpPr/>
            <p:nvPr/>
          </p:nvSpPr>
          <p:spPr>
            <a:xfrm rot="-517423">
              <a:off x="20491896" y="9659010"/>
              <a:ext cx="4276458" cy="4523177"/>
            </a:xfrm>
            <a:custGeom>
              <a:avLst/>
              <a:gdLst/>
              <a:ahLst/>
              <a:cxnLst/>
              <a:rect l="l" t="t" r="r" b="b"/>
              <a:pathLst>
                <a:path w="4276458" h="4523177">
                  <a:moveTo>
                    <a:pt x="0" y="0"/>
                  </a:moveTo>
                  <a:lnTo>
                    <a:pt x="4276458" y="0"/>
                  </a:lnTo>
                  <a:lnTo>
                    <a:pt x="4276458" y="4523176"/>
                  </a:lnTo>
                  <a:lnTo>
                    <a:pt x="0" y="4523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1" name="Freeform 101"/>
            <p:cNvSpPr/>
            <p:nvPr/>
          </p:nvSpPr>
          <p:spPr>
            <a:xfrm rot="-1138054">
              <a:off x="1402297" y="9744898"/>
              <a:ext cx="2835806" cy="2645033"/>
            </a:xfrm>
            <a:custGeom>
              <a:avLst/>
              <a:gdLst/>
              <a:ahLst/>
              <a:cxnLst/>
              <a:rect l="l" t="t" r="r" b="b"/>
              <a:pathLst>
                <a:path w="2835806" h="2645033">
                  <a:moveTo>
                    <a:pt x="0" y="0"/>
                  </a:moveTo>
                  <a:lnTo>
                    <a:pt x="2835805" y="0"/>
                  </a:lnTo>
                  <a:lnTo>
                    <a:pt x="2835805" y="2645033"/>
                  </a:lnTo>
                  <a:lnTo>
                    <a:pt x="0" y="2645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 rot="-405591">
              <a:off x="21828508" y="1225120"/>
              <a:ext cx="2955602" cy="2756770"/>
            </a:xfrm>
            <a:custGeom>
              <a:avLst/>
              <a:gdLst/>
              <a:ahLst/>
              <a:cxnLst/>
              <a:rect l="l" t="t" r="r" b="b"/>
              <a:pathLst>
                <a:path w="2955602" h="2756770">
                  <a:moveTo>
                    <a:pt x="0" y="0"/>
                  </a:moveTo>
                  <a:lnTo>
                    <a:pt x="2955602" y="0"/>
                  </a:lnTo>
                  <a:lnTo>
                    <a:pt x="2955602" y="2756770"/>
                  </a:lnTo>
                  <a:lnTo>
                    <a:pt x="0" y="2756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Freeform 103"/>
            <p:cNvSpPr/>
            <p:nvPr/>
          </p:nvSpPr>
          <p:spPr>
            <a:xfrm>
              <a:off x="18642141" y="804615"/>
              <a:ext cx="1747068" cy="1581891"/>
            </a:xfrm>
            <a:custGeom>
              <a:avLst/>
              <a:gdLst/>
              <a:ahLst/>
              <a:cxnLst/>
              <a:rect l="l" t="t" r="r" b="b"/>
              <a:pathLst>
                <a:path w="1747068" h="1581891">
                  <a:moveTo>
                    <a:pt x="0" y="0"/>
                  </a:moveTo>
                  <a:lnTo>
                    <a:pt x="1747068" y="0"/>
                  </a:lnTo>
                  <a:lnTo>
                    <a:pt x="1747068" y="1581891"/>
                  </a:lnTo>
                  <a:lnTo>
                    <a:pt x="0" y="158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4" name="Freeform 104"/>
            <p:cNvSpPr/>
            <p:nvPr/>
          </p:nvSpPr>
          <p:spPr>
            <a:xfrm>
              <a:off x="5878053" y="10864042"/>
              <a:ext cx="1747068" cy="1581891"/>
            </a:xfrm>
            <a:custGeom>
              <a:avLst/>
              <a:gdLst/>
              <a:ahLst/>
              <a:cxnLst/>
              <a:rect l="l" t="t" r="r" b="b"/>
              <a:pathLst>
                <a:path w="1747068" h="1581891">
                  <a:moveTo>
                    <a:pt x="0" y="0"/>
                  </a:moveTo>
                  <a:lnTo>
                    <a:pt x="1747068" y="0"/>
                  </a:lnTo>
                  <a:lnTo>
                    <a:pt x="1747068" y="1581891"/>
                  </a:lnTo>
                  <a:lnTo>
                    <a:pt x="0" y="158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5" name="Freeform 105"/>
            <p:cNvSpPr/>
            <p:nvPr/>
          </p:nvSpPr>
          <p:spPr>
            <a:xfrm rot="859538">
              <a:off x="22913923" y="4350227"/>
              <a:ext cx="1867595" cy="1741956"/>
            </a:xfrm>
            <a:custGeom>
              <a:avLst/>
              <a:gdLst/>
              <a:ahLst/>
              <a:cxnLst/>
              <a:rect l="l" t="t" r="r" b="b"/>
              <a:pathLst>
                <a:path w="1867595" h="1741956">
                  <a:moveTo>
                    <a:pt x="0" y="0"/>
                  </a:moveTo>
                  <a:lnTo>
                    <a:pt x="1867595" y="0"/>
                  </a:lnTo>
                  <a:lnTo>
                    <a:pt x="1867595" y="1741956"/>
                  </a:lnTo>
                  <a:lnTo>
                    <a:pt x="0" y="1741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 rot="859538">
              <a:off x="1549705" y="6409117"/>
              <a:ext cx="1584118" cy="1477550"/>
            </a:xfrm>
            <a:custGeom>
              <a:avLst/>
              <a:gdLst/>
              <a:ahLst/>
              <a:cxnLst/>
              <a:rect l="l" t="t" r="r" b="b"/>
              <a:pathLst>
                <a:path w="1584118" h="1477550">
                  <a:moveTo>
                    <a:pt x="0" y="0"/>
                  </a:moveTo>
                  <a:lnTo>
                    <a:pt x="1584118" y="0"/>
                  </a:lnTo>
                  <a:lnTo>
                    <a:pt x="1584118" y="1477550"/>
                  </a:lnTo>
                  <a:lnTo>
                    <a:pt x="0" y="147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Freeform 107"/>
            <p:cNvSpPr/>
            <p:nvPr/>
          </p:nvSpPr>
          <p:spPr>
            <a:xfrm>
              <a:off x="21559241" y="10073097"/>
              <a:ext cx="1747068" cy="1581891"/>
            </a:xfrm>
            <a:custGeom>
              <a:avLst/>
              <a:gdLst/>
              <a:ahLst/>
              <a:cxnLst/>
              <a:rect l="l" t="t" r="r" b="b"/>
              <a:pathLst>
                <a:path w="1747068" h="1581891">
                  <a:moveTo>
                    <a:pt x="0" y="0"/>
                  </a:moveTo>
                  <a:lnTo>
                    <a:pt x="1747068" y="0"/>
                  </a:lnTo>
                  <a:lnTo>
                    <a:pt x="1747068" y="1581891"/>
                  </a:lnTo>
                  <a:lnTo>
                    <a:pt x="0" y="158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8" name="Freeform 108"/>
            <p:cNvSpPr/>
            <p:nvPr/>
          </p:nvSpPr>
          <p:spPr>
            <a:xfrm>
              <a:off x="2820200" y="1126684"/>
              <a:ext cx="1747068" cy="1581891"/>
            </a:xfrm>
            <a:custGeom>
              <a:avLst/>
              <a:gdLst/>
              <a:ahLst/>
              <a:cxnLst/>
              <a:rect l="l" t="t" r="r" b="b"/>
              <a:pathLst>
                <a:path w="1747068" h="1581891">
                  <a:moveTo>
                    <a:pt x="0" y="0"/>
                  </a:moveTo>
                  <a:lnTo>
                    <a:pt x="1747068" y="0"/>
                  </a:lnTo>
                  <a:lnTo>
                    <a:pt x="1747068" y="1581891"/>
                  </a:lnTo>
                  <a:lnTo>
                    <a:pt x="0" y="1581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9" name="Group 109"/>
          <p:cNvGrpSpPr/>
          <p:nvPr/>
        </p:nvGrpSpPr>
        <p:grpSpPr>
          <a:xfrm>
            <a:off x="3431305" y="1236950"/>
            <a:ext cx="4496494" cy="3609527"/>
            <a:chOff x="0" y="0"/>
            <a:chExt cx="2454275" cy="1970151"/>
          </a:xfrm>
        </p:grpSpPr>
        <p:sp>
          <p:nvSpPr>
            <p:cNvPr id="110" name="Freeform 110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10"/>
              <a:stretch>
                <a:fillRect l="-6188" r="-6188"/>
              </a:stretch>
            </a:blipFill>
          </p:spPr>
        </p:sp>
      </p:grpSp>
      <p:grpSp>
        <p:nvGrpSpPr>
          <p:cNvPr id="111" name="Group 111"/>
          <p:cNvGrpSpPr/>
          <p:nvPr/>
        </p:nvGrpSpPr>
        <p:grpSpPr>
          <a:xfrm>
            <a:off x="6822218" y="4846477"/>
            <a:ext cx="5541861" cy="4448687"/>
            <a:chOff x="0" y="0"/>
            <a:chExt cx="2454275" cy="1970151"/>
          </a:xfrm>
        </p:grpSpPr>
        <p:sp>
          <p:nvSpPr>
            <p:cNvPr id="112" name="Freeform 112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11"/>
              <a:stretch>
                <a:fillRect l="-14396" r="-14396"/>
              </a:stretch>
            </a:blipFill>
          </p:spPr>
        </p:sp>
      </p:grpSp>
      <p:grpSp>
        <p:nvGrpSpPr>
          <p:cNvPr id="113" name="Group 113"/>
          <p:cNvGrpSpPr/>
          <p:nvPr/>
        </p:nvGrpSpPr>
        <p:grpSpPr>
          <a:xfrm>
            <a:off x="11037388" y="929878"/>
            <a:ext cx="4879023" cy="3916599"/>
            <a:chOff x="0" y="0"/>
            <a:chExt cx="2454275" cy="1970151"/>
          </a:xfrm>
        </p:grpSpPr>
        <p:sp>
          <p:nvSpPr>
            <p:cNvPr id="114" name="Freeform 114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12"/>
              <a:stretch>
                <a:fillRect l="-21429" r="-2142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5100" y="-114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57633" y="-34406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30367" y="-114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5100" y="200345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7633" y="1980513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30367" y="200345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15100" y="40183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57633" y="3995432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30367" y="40183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15100" y="6033288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57633" y="6010351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30367" y="6033288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15100" y="8048207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57633" y="802527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30367" y="8048207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727968" y="1428826"/>
            <a:ext cx="4866917" cy="3193914"/>
            <a:chOff x="0" y="0"/>
            <a:chExt cx="812800" cy="533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27968" y="2389305"/>
            <a:ext cx="4866917" cy="3193914"/>
            <a:chOff x="0" y="0"/>
            <a:chExt cx="812800" cy="533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27968" y="4310263"/>
            <a:ext cx="4866917" cy="3193914"/>
            <a:chOff x="0" y="0"/>
            <a:chExt cx="812800" cy="533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27968" y="5592851"/>
            <a:ext cx="4866917" cy="3193914"/>
            <a:chOff x="0" y="0"/>
            <a:chExt cx="812800" cy="533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49157" y="5467501"/>
            <a:ext cx="4866917" cy="3193914"/>
            <a:chOff x="0" y="0"/>
            <a:chExt cx="812800" cy="533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770347" y="5664260"/>
            <a:ext cx="4866917" cy="3193914"/>
            <a:chOff x="0" y="0"/>
            <a:chExt cx="812800" cy="533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616075" y="4622740"/>
            <a:ext cx="4866917" cy="3193914"/>
            <a:chOff x="0" y="0"/>
            <a:chExt cx="812800" cy="533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137416" y="1428826"/>
            <a:ext cx="4866917" cy="3193914"/>
            <a:chOff x="0" y="0"/>
            <a:chExt cx="812800" cy="533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1427" y="1428826"/>
            <a:ext cx="4866917" cy="3193914"/>
            <a:chOff x="0" y="0"/>
            <a:chExt cx="812800" cy="533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594885" y="1428826"/>
            <a:ext cx="4866917" cy="3193914"/>
            <a:chOff x="0" y="0"/>
            <a:chExt cx="812800" cy="533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488783" y="2389305"/>
            <a:ext cx="10571499" cy="5253502"/>
            <a:chOff x="0" y="0"/>
            <a:chExt cx="3168073" cy="157437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168073" cy="1574372"/>
            </a:xfrm>
            <a:custGeom>
              <a:avLst/>
              <a:gdLst/>
              <a:ahLst/>
              <a:cxnLst/>
              <a:rect l="l" t="t" r="r" b="b"/>
              <a:pathLst>
                <a:path w="3168073" h="1574372">
                  <a:moveTo>
                    <a:pt x="37349" y="0"/>
                  </a:moveTo>
                  <a:lnTo>
                    <a:pt x="3130723" y="0"/>
                  </a:lnTo>
                  <a:cubicBezTo>
                    <a:pt x="3140629" y="0"/>
                    <a:pt x="3150129" y="3935"/>
                    <a:pt x="3157133" y="10939"/>
                  </a:cubicBezTo>
                  <a:cubicBezTo>
                    <a:pt x="3164138" y="17944"/>
                    <a:pt x="3168073" y="27444"/>
                    <a:pt x="3168073" y="37349"/>
                  </a:cubicBezTo>
                  <a:lnTo>
                    <a:pt x="3168073" y="1537023"/>
                  </a:lnTo>
                  <a:cubicBezTo>
                    <a:pt x="3168073" y="1557651"/>
                    <a:pt x="3151351" y="1574372"/>
                    <a:pt x="3130723" y="1574372"/>
                  </a:cubicBezTo>
                  <a:lnTo>
                    <a:pt x="37349" y="1574372"/>
                  </a:lnTo>
                  <a:cubicBezTo>
                    <a:pt x="16722" y="1574372"/>
                    <a:pt x="0" y="1557651"/>
                    <a:pt x="0" y="1537023"/>
                  </a:cubicBezTo>
                  <a:lnTo>
                    <a:pt x="0" y="37349"/>
                  </a:lnTo>
                  <a:cubicBezTo>
                    <a:pt x="0" y="16722"/>
                    <a:pt x="16722" y="0"/>
                    <a:pt x="373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3168073" cy="1612472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27968" y="3349784"/>
            <a:ext cx="4866917" cy="3193914"/>
            <a:chOff x="0" y="0"/>
            <a:chExt cx="812800" cy="533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37416" y="5583219"/>
            <a:ext cx="4866917" cy="3193914"/>
            <a:chOff x="0" y="0"/>
            <a:chExt cx="812800" cy="533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693115" y="3025783"/>
            <a:ext cx="4866917" cy="3193914"/>
            <a:chOff x="0" y="0"/>
            <a:chExt cx="812800" cy="533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 rot="551590">
            <a:off x="1332413" y="1203234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-517423">
            <a:off x="13537814" y="5759254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-1138054">
            <a:off x="2272106" y="6787909"/>
            <a:ext cx="2842667" cy="2651433"/>
          </a:xfrm>
          <a:custGeom>
            <a:avLst/>
            <a:gdLst/>
            <a:ahLst/>
            <a:cxnLst/>
            <a:rect l="l" t="t" r="r" b="b"/>
            <a:pathLst>
              <a:path w="2842667" h="2651433">
                <a:moveTo>
                  <a:pt x="0" y="0"/>
                </a:moveTo>
                <a:lnTo>
                  <a:pt x="2842667" y="0"/>
                </a:lnTo>
                <a:lnTo>
                  <a:pt x="2842667" y="2651433"/>
                </a:lnTo>
                <a:lnTo>
                  <a:pt x="0" y="2651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1891217">
            <a:off x="13173227" y="1308889"/>
            <a:ext cx="2842667" cy="2651433"/>
          </a:xfrm>
          <a:custGeom>
            <a:avLst/>
            <a:gdLst/>
            <a:ahLst/>
            <a:cxnLst/>
            <a:rect l="l" t="t" r="r" b="b"/>
            <a:pathLst>
              <a:path w="2842667" h="2651433">
                <a:moveTo>
                  <a:pt x="0" y="0"/>
                </a:moveTo>
                <a:lnTo>
                  <a:pt x="2842667" y="0"/>
                </a:lnTo>
                <a:lnTo>
                  <a:pt x="2842667" y="2651434"/>
                </a:lnTo>
                <a:lnTo>
                  <a:pt x="0" y="26514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6121388" y="1204148"/>
            <a:ext cx="1310301" cy="1186418"/>
          </a:xfrm>
          <a:custGeom>
            <a:avLst/>
            <a:gdLst/>
            <a:ahLst/>
            <a:cxnLst/>
            <a:rect l="l" t="t" r="r" b="b"/>
            <a:pathLst>
              <a:path w="1310301" h="1186418">
                <a:moveTo>
                  <a:pt x="0" y="0"/>
                </a:moveTo>
                <a:lnTo>
                  <a:pt x="1310301" y="0"/>
                </a:lnTo>
                <a:lnTo>
                  <a:pt x="1310301" y="1186418"/>
                </a:lnTo>
                <a:lnTo>
                  <a:pt x="0" y="118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1379551" y="7913427"/>
            <a:ext cx="1310301" cy="1186418"/>
          </a:xfrm>
          <a:custGeom>
            <a:avLst/>
            <a:gdLst/>
            <a:ahLst/>
            <a:cxnLst/>
            <a:rect l="l" t="t" r="r" b="b"/>
            <a:pathLst>
              <a:path w="1310301" h="1186418">
                <a:moveTo>
                  <a:pt x="0" y="0"/>
                </a:moveTo>
                <a:lnTo>
                  <a:pt x="1310301" y="0"/>
                </a:lnTo>
                <a:lnTo>
                  <a:pt x="1310301" y="1186418"/>
                </a:lnTo>
                <a:lnTo>
                  <a:pt x="0" y="118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3277591" y="3467460"/>
            <a:ext cx="12890474" cy="212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7657">
                <a:solidFill>
                  <a:srgbClr val="19191F"/>
                </a:solidFill>
                <a:latin typeface="Bungee"/>
                <a:ea typeface="Bungee"/>
                <a:cs typeface="Bungee"/>
                <a:sym typeface="Bungee"/>
              </a:rPr>
              <a:t>CÂU 1: NƯỚC CÓ MẤY TRẠNG THÁI?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5161427" y="7061988"/>
            <a:ext cx="8318939" cy="702033"/>
            <a:chOff x="0" y="0"/>
            <a:chExt cx="11091918" cy="936044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11091918" cy="936044"/>
              <a:chOff x="0" y="0"/>
              <a:chExt cx="1683404" cy="142062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683404" cy="142062"/>
              </a:xfrm>
              <a:custGeom>
                <a:avLst/>
                <a:gdLst/>
                <a:ahLst/>
                <a:cxnLst/>
                <a:rect l="l" t="t" r="r" b="b"/>
                <a:pathLst>
                  <a:path w="1683404" h="142062">
                    <a:moveTo>
                      <a:pt x="1683404" y="0"/>
                    </a:moveTo>
                    <a:lnTo>
                      <a:pt x="0" y="0"/>
                    </a:lnTo>
                    <a:lnTo>
                      <a:pt x="101600" y="71031"/>
                    </a:lnTo>
                    <a:lnTo>
                      <a:pt x="0" y="142062"/>
                    </a:lnTo>
                    <a:lnTo>
                      <a:pt x="1683404" y="142062"/>
                    </a:lnTo>
                    <a:lnTo>
                      <a:pt x="1581804" y="71031"/>
                    </a:lnTo>
                    <a:lnTo>
                      <a:pt x="1683404" y="0"/>
                    </a:lnTo>
                    <a:close/>
                  </a:path>
                </a:pathLst>
              </a:custGeom>
              <a:solidFill>
                <a:srgbClr val="FFDEEB"/>
              </a:solidFill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88900" y="-38100"/>
                <a:ext cx="1505604" cy="180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6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1432269" y="41079"/>
              <a:ext cx="7708537" cy="869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28"/>
                </a:lnSpc>
                <a:spcBef>
                  <a:spcPct val="0"/>
                </a:spcBef>
              </a:pPr>
              <a:r>
                <a:rPr lang="en-US" sz="3948">
                  <a:solidFill>
                    <a:srgbClr val="E03F85"/>
                  </a:solidFill>
                  <a:latin typeface="Shantell Sans"/>
                  <a:ea typeface="Shantell Sans"/>
                  <a:cs typeface="Shantell Sans"/>
                  <a:sym typeface="Shantell Sans"/>
                </a:rPr>
                <a:t>ĐÁP ÁN : 3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4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5100" y="-114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57633" y="-34406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30367" y="-114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15100" y="200345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7633" y="1980513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30367" y="200345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15100" y="40183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57633" y="3995432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30367" y="4018369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15100" y="6033288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57633" y="6010351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30367" y="6033288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15100" y="8048207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57633" y="8025270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4" y="0"/>
                </a:lnTo>
                <a:lnTo>
                  <a:pt x="6572734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430367" y="8048207"/>
            <a:ext cx="6572734" cy="2103275"/>
          </a:xfrm>
          <a:custGeom>
            <a:avLst/>
            <a:gdLst/>
            <a:ahLst/>
            <a:cxnLst/>
            <a:rect l="l" t="t" r="r" b="b"/>
            <a:pathLst>
              <a:path w="6572734" h="2103275">
                <a:moveTo>
                  <a:pt x="0" y="0"/>
                </a:moveTo>
                <a:lnTo>
                  <a:pt x="6572733" y="0"/>
                </a:lnTo>
                <a:lnTo>
                  <a:pt x="6572733" y="2103275"/>
                </a:lnTo>
                <a:lnTo>
                  <a:pt x="0" y="210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727968" y="1428826"/>
            <a:ext cx="4866917" cy="3193914"/>
            <a:chOff x="0" y="0"/>
            <a:chExt cx="812800" cy="533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27968" y="2389305"/>
            <a:ext cx="4866917" cy="3193914"/>
            <a:chOff x="0" y="0"/>
            <a:chExt cx="812800" cy="533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27968" y="4310263"/>
            <a:ext cx="4866917" cy="3193914"/>
            <a:chOff x="0" y="0"/>
            <a:chExt cx="812800" cy="533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727968" y="5592851"/>
            <a:ext cx="4866917" cy="3193914"/>
            <a:chOff x="0" y="0"/>
            <a:chExt cx="812800" cy="533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49157" y="5467501"/>
            <a:ext cx="4866917" cy="3193914"/>
            <a:chOff x="0" y="0"/>
            <a:chExt cx="812800" cy="533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770347" y="5664260"/>
            <a:ext cx="4866917" cy="3193914"/>
            <a:chOff x="0" y="0"/>
            <a:chExt cx="812800" cy="533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616075" y="4622740"/>
            <a:ext cx="4866917" cy="3193914"/>
            <a:chOff x="0" y="0"/>
            <a:chExt cx="812800" cy="533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137416" y="1428826"/>
            <a:ext cx="4866917" cy="3193914"/>
            <a:chOff x="0" y="0"/>
            <a:chExt cx="812800" cy="533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161427" y="1428826"/>
            <a:ext cx="4866917" cy="3193914"/>
            <a:chOff x="0" y="0"/>
            <a:chExt cx="812800" cy="533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594885" y="1428826"/>
            <a:ext cx="4866917" cy="3193914"/>
            <a:chOff x="0" y="0"/>
            <a:chExt cx="812800" cy="533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488783" y="2389305"/>
            <a:ext cx="10571499" cy="5253502"/>
            <a:chOff x="0" y="0"/>
            <a:chExt cx="3168073" cy="157437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168073" cy="1574372"/>
            </a:xfrm>
            <a:custGeom>
              <a:avLst/>
              <a:gdLst/>
              <a:ahLst/>
              <a:cxnLst/>
              <a:rect l="l" t="t" r="r" b="b"/>
              <a:pathLst>
                <a:path w="3168073" h="1574372">
                  <a:moveTo>
                    <a:pt x="37349" y="0"/>
                  </a:moveTo>
                  <a:lnTo>
                    <a:pt x="3130723" y="0"/>
                  </a:lnTo>
                  <a:cubicBezTo>
                    <a:pt x="3140629" y="0"/>
                    <a:pt x="3150129" y="3935"/>
                    <a:pt x="3157133" y="10939"/>
                  </a:cubicBezTo>
                  <a:cubicBezTo>
                    <a:pt x="3164138" y="17944"/>
                    <a:pt x="3168073" y="27444"/>
                    <a:pt x="3168073" y="37349"/>
                  </a:cubicBezTo>
                  <a:lnTo>
                    <a:pt x="3168073" y="1537023"/>
                  </a:lnTo>
                  <a:cubicBezTo>
                    <a:pt x="3168073" y="1557651"/>
                    <a:pt x="3151351" y="1574372"/>
                    <a:pt x="3130723" y="1574372"/>
                  </a:cubicBezTo>
                  <a:lnTo>
                    <a:pt x="37349" y="1574372"/>
                  </a:lnTo>
                  <a:cubicBezTo>
                    <a:pt x="16722" y="1574372"/>
                    <a:pt x="0" y="1557651"/>
                    <a:pt x="0" y="1537023"/>
                  </a:cubicBezTo>
                  <a:lnTo>
                    <a:pt x="0" y="37349"/>
                  </a:lnTo>
                  <a:cubicBezTo>
                    <a:pt x="0" y="16722"/>
                    <a:pt x="16722" y="0"/>
                    <a:pt x="373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3168073" cy="1612472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27968" y="3349784"/>
            <a:ext cx="4866917" cy="3193914"/>
            <a:chOff x="0" y="0"/>
            <a:chExt cx="812800" cy="533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137416" y="5583219"/>
            <a:ext cx="4866917" cy="3193914"/>
            <a:chOff x="0" y="0"/>
            <a:chExt cx="812800" cy="533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693115" y="3025783"/>
            <a:ext cx="4866917" cy="3193914"/>
            <a:chOff x="0" y="0"/>
            <a:chExt cx="812800" cy="533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44646" tIns="44646" rIns="44646" bIns="44646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 rot="551590">
            <a:off x="1332413" y="1203234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 rot="-517423">
            <a:off x="13366882" y="5759254"/>
            <a:ext cx="3890356" cy="4114800"/>
          </a:xfrm>
          <a:custGeom>
            <a:avLst/>
            <a:gdLst/>
            <a:ahLst/>
            <a:cxnLst/>
            <a:rect l="l" t="t" r="r" b="b"/>
            <a:pathLst>
              <a:path w="3890356" h="4114800">
                <a:moveTo>
                  <a:pt x="0" y="0"/>
                </a:moveTo>
                <a:lnTo>
                  <a:pt x="3890356" y="0"/>
                </a:lnTo>
                <a:lnTo>
                  <a:pt x="3890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-1138054">
            <a:off x="2272106" y="6787909"/>
            <a:ext cx="2842667" cy="2651433"/>
          </a:xfrm>
          <a:custGeom>
            <a:avLst/>
            <a:gdLst/>
            <a:ahLst/>
            <a:cxnLst/>
            <a:rect l="l" t="t" r="r" b="b"/>
            <a:pathLst>
              <a:path w="2842667" h="2651433">
                <a:moveTo>
                  <a:pt x="0" y="0"/>
                </a:moveTo>
                <a:lnTo>
                  <a:pt x="2842667" y="0"/>
                </a:lnTo>
                <a:lnTo>
                  <a:pt x="2842667" y="2651433"/>
                </a:lnTo>
                <a:lnTo>
                  <a:pt x="0" y="2651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 rot="1891217">
            <a:off x="13173227" y="1308889"/>
            <a:ext cx="2842667" cy="2651433"/>
          </a:xfrm>
          <a:custGeom>
            <a:avLst/>
            <a:gdLst/>
            <a:ahLst/>
            <a:cxnLst/>
            <a:rect l="l" t="t" r="r" b="b"/>
            <a:pathLst>
              <a:path w="2842667" h="2651433">
                <a:moveTo>
                  <a:pt x="0" y="0"/>
                </a:moveTo>
                <a:lnTo>
                  <a:pt x="2842667" y="0"/>
                </a:lnTo>
                <a:lnTo>
                  <a:pt x="2842667" y="2651434"/>
                </a:lnTo>
                <a:lnTo>
                  <a:pt x="0" y="26514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6121388" y="1204148"/>
            <a:ext cx="1310301" cy="1186418"/>
          </a:xfrm>
          <a:custGeom>
            <a:avLst/>
            <a:gdLst/>
            <a:ahLst/>
            <a:cxnLst/>
            <a:rect l="l" t="t" r="r" b="b"/>
            <a:pathLst>
              <a:path w="1310301" h="1186418">
                <a:moveTo>
                  <a:pt x="0" y="0"/>
                </a:moveTo>
                <a:lnTo>
                  <a:pt x="1310301" y="0"/>
                </a:lnTo>
                <a:lnTo>
                  <a:pt x="1310301" y="1186418"/>
                </a:lnTo>
                <a:lnTo>
                  <a:pt x="0" y="118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1379551" y="7913427"/>
            <a:ext cx="1310301" cy="1186418"/>
          </a:xfrm>
          <a:custGeom>
            <a:avLst/>
            <a:gdLst/>
            <a:ahLst/>
            <a:cxnLst/>
            <a:rect l="l" t="t" r="r" b="b"/>
            <a:pathLst>
              <a:path w="1310301" h="1186418">
                <a:moveTo>
                  <a:pt x="0" y="0"/>
                </a:moveTo>
                <a:lnTo>
                  <a:pt x="1310301" y="0"/>
                </a:lnTo>
                <a:lnTo>
                  <a:pt x="1310301" y="1186418"/>
                </a:lnTo>
                <a:lnTo>
                  <a:pt x="0" y="118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5" name="TextBox 65"/>
          <p:cNvSpPr txBox="1"/>
          <p:nvPr/>
        </p:nvSpPr>
        <p:spPr>
          <a:xfrm>
            <a:off x="3277591" y="4272521"/>
            <a:ext cx="12890474" cy="212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7657">
                <a:solidFill>
                  <a:srgbClr val="19191F"/>
                </a:solidFill>
                <a:latin typeface="Bungee"/>
                <a:ea typeface="Bungee"/>
                <a:cs typeface="Bungee"/>
                <a:sym typeface="Bungee"/>
              </a:rPr>
              <a:t>CÂU 2: LỢI ÍCH CỦA NƯỚC?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429" y="373963"/>
            <a:ext cx="3773509" cy="4556857"/>
            <a:chOff x="0" y="0"/>
            <a:chExt cx="1739900" cy="2101088"/>
          </a:xfrm>
        </p:grpSpPr>
        <p:sp>
          <p:nvSpPr>
            <p:cNvPr id="3" name="Freeform 3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2"/>
              <a:stretch>
                <a:fillRect l="-46884" r="-4688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616210" y="373963"/>
            <a:ext cx="3773509" cy="4556857"/>
            <a:chOff x="0" y="0"/>
            <a:chExt cx="1739900" cy="2101088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3"/>
              <a:stretch>
                <a:fillRect l="-40737" r="-4073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075519" y="373963"/>
            <a:ext cx="3773509" cy="4556857"/>
            <a:chOff x="0" y="0"/>
            <a:chExt cx="1739900" cy="2101088"/>
          </a:xfrm>
        </p:grpSpPr>
        <p:sp>
          <p:nvSpPr>
            <p:cNvPr id="7" name="Freeform 7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4"/>
              <a:stretch>
                <a:fillRect l="-51567" r="-5156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3534828" y="373963"/>
            <a:ext cx="3773509" cy="4556857"/>
            <a:chOff x="0" y="0"/>
            <a:chExt cx="1739900" cy="2101088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739773" cy="2101017"/>
            </a:xfrm>
            <a:custGeom>
              <a:avLst/>
              <a:gdLst/>
              <a:ahLst/>
              <a:cxnLst/>
              <a:rect l="l" t="t" r="r" b="b"/>
              <a:pathLst>
                <a:path w="1739773" h="2101017">
                  <a:moveTo>
                    <a:pt x="1338707" y="2095373"/>
                  </a:moveTo>
                  <a:cubicBezTo>
                    <a:pt x="1282827" y="2108073"/>
                    <a:pt x="1257427" y="2095373"/>
                    <a:pt x="1200277" y="2095373"/>
                  </a:cubicBezTo>
                  <a:cubicBezTo>
                    <a:pt x="1143127" y="2095373"/>
                    <a:pt x="1052068" y="2082673"/>
                    <a:pt x="1052068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724" y="0"/>
                  </a:lnTo>
                  <a:cubicBezTo>
                    <a:pt x="1320800" y="0"/>
                    <a:pt x="1389253" y="12700"/>
                    <a:pt x="1389253" y="12700"/>
                  </a:cubicBezTo>
                  <a:cubicBezTo>
                    <a:pt x="1453388" y="12700"/>
                    <a:pt x="1542161" y="36322"/>
                    <a:pt x="1600073" y="50800"/>
                  </a:cubicBezTo>
                  <a:cubicBezTo>
                    <a:pt x="1701673" y="76200"/>
                    <a:pt x="1727073" y="254000"/>
                    <a:pt x="1727073" y="350520"/>
                  </a:cubicBezTo>
                  <a:lnTo>
                    <a:pt x="1727073" y="1228979"/>
                  </a:lnTo>
                  <a:cubicBezTo>
                    <a:pt x="1727073" y="1228979"/>
                    <a:pt x="1739773" y="1597660"/>
                    <a:pt x="1739773" y="1630680"/>
                  </a:cubicBezTo>
                  <a:cubicBezTo>
                    <a:pt x="1739773" y="1663700"/>
                    <a:pt x="1717294" y="1771650"/>
                    <a:pt x="1699387" y="1817878"/>
                  </a:cubicBezTo>
                  <a:cubicBezTo>
                    <a:pt x="1674368" y="1882521"/>
                    <a:pt x="1684528" y="1939417"/>
                    <a:pt x="1632712" y="1983613"/>
                  </a:cubicBezTo>
                  <a:cubicBezTo>
                    <a:pt x="1596644" y="2014474"/>
                    <a:pt x="1542542" y="2051812"/>
                    <a:pt x="1497330" y="2068957"/>
                  </a:cubicBezTo>
                  <a:cubicBezTo>
                    <a:pt x="1452118" y="2086102"/>
                    <a:pt x="1394333" y="2082800"/>
                    <a:pt x="1338453" y="2095500"/>
                  </a:cubicBezTo>
                  <a:close/>
                </a:path>
              </a:pathLst>
            </a:custGeom>
            <a:blipFill>
              <a:blip r:embed="rId5"/>
              <a:stretch>
                <a:fillRect l="-30613" r="-3061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11479" y="5546225"/>
            <a:ext cx="3773981" cy="4556857"/>
            <a:chOff x="0" y="0"/>
            <a:chExt cx="1740118" cy="2101088"/>
          </a:xfrm>
        </p:grpSpPr>
        <p:sp>
          <p:nvSpPr>
            <p:cNvPr id="11" name="Freeform 11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6"/>
              <a:stretch>
                <a:fillRect l="-40726" r="-4072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002563" y="5546225"/>
            <a:ext cx="3773981" cy="4556857"/>
            <a:chOff x="0" y="0"/>
            <a:chExt cx="1740118" cy="2101088"/>
          </a:xfrm>
        </p:grpSpPr>
        <p:sp>
          <p:nvSpPr>
            <p:cNvPr id="13" name="Freeform 13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7"/>
              <a:stretch>
                <a:fillRect t="-3545" b="-354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257010" y="5546225"/>
            <a:ext cx="3773981" cy="4556857"/>
            <a:chOff x="0" y="0"/>
            <a:chExt cx="1740118" cy="2101088"/>
          </a:xfrm>
        </p:grpSpPr>
        <p:sp>
          <p:nvSpPr>
            <p:cNvPr id="15" name="Freeform 15"/>
            <p:cNvSpPr/>
            <p:nvPr/>
          </p:nvSpPr>
          <p:spPr>
            <a:xfrm>
              <a:off x="-127" y="127"/>
              <a:ext cx="1739991" cy="2101017"/>
            </a:xfrm>
            <a:custGeom>
              <a:avLst/>
              <a:gdLst/>
              <a:ahLst/>
              <a:cxnLst/>
              <a:rect l="l" t="t" r="r" b="b"/>
              <a:pathLst>
                <a:path w="1739991" h="2101017">
                  <a:moveTo>
                    <a:pt x="1338925" y="2095373"/>
                  </a:moveTo>
                  <a:cubicBezTo>
                    <a:pt x="1283045" y="2108073"/>
                    <a:pt x="1257645" y="2095373"/>
                    <a:pt x="1200495" y="2095373"/>
                  </a:cubicBezTo>
                  <a:cubicBezTo>
                    <a:pt x="1143345" y="2095373"/>
                    <a:pt x="1052286" y="2082673"/>
                    <a:pt x="1052286" y="2082673"/>
                  </a:cubicBezTo>
                  <a:lnTo>
                    <a:pt x="707771" y="2082673"/>
                  </a:lnTo>
                  <a:lnTo>
                    <a:pt x="631063" y="2069973"/>
                  </a:lnTo>
                  <a:cubicBezTo>
                    <a:pt x="631063" y="2069973"/>
                    <a:pt x="533400" y="2082673"/>
                    <a:pt x="457581" y="2069973"/>
                  </a:cubicBezTo>
                  <a:cubicBezTo>
                    <a:pt x="381762" y="2057273"/>
                    <a:pt x="296418" y="2069973"/>
                    <a:pt x="296418" y="2069973"/>
                  </a:cubicBezTo>
                  <a:cubicBezTo>
                    <a:pt x="240284" y="2069973"/>
                    <a:pt x="162814" y="2065655"/>
                    <a:pt x="119507" y="2036445"/>
                  </a:cubicBezTo>
                  <a:cubicBezTo>
                    <a:pt x="47371" y="1987804"/>
                    <a:pt x="25400" y="1917573"/>
                    <a:pt x="0" y="1811782"/>
                  </a:cubicBezTo>
                  <a:lnTo>
                    <a:pt x="0" y="1611249"/>
                  </a:lnTo>
                  <a:cubicBezTo>
                    <a:pt x="0" y="1611249"/>
                    <a:pt x="12700" y="1526286"/>
                    <a:pt x="12700" y="1467993"/>
                  </a:cubicBezTo>
                  <a:cubicBezTo>
                    <a:pt x="12700" y="1409700"/>
                    <a:pt x="0" y="1319784"/>
                    <a:pt x="0" y="1319784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20942" y="0"/>
                  </a:lnTo>
                  <a:cubicBezTo>
                    <a:pt x="1321018" y="0"/>
                    <a:pt x="1389471" y="12700"/>
                    <a:pt x="1389471" y="12700"/>
                  </a:cubicBezTo>
                  <a:cubicBezTo>
                    <a:pt x="1453606" y="12700"/>
                    <a:pt x="1542379" y="36322"/>
                    <a:pt x="1600291" y="50800"/>
                  </a:cubicBezTo>
                  <a:cubicBezTo>
                    <a:pt x="1701891" y="76200"/>
                    <a:pt x="1727291" y="254000"/>
                    <a:pt x="1727291" y="350520"/>
                  </a:cubicBezTo>
                  <a:lnTo>
                    <a:pt x="1727291" y="1228979"/>
                  </a:lnTo>
                  <a:cubicBezTo>
                    <a:pt x="1727291" y="1228979"/>
                    <a:pt x="1739991" y="1597660"/>
                    <a:pt x="1739991" y="1630680"/>
                  </a:cubicBezTo>
                  <a:cubicBezTo>
                    <a:pt x="1739991" y="1663700"/>
                    <a:pt x="1717512" y="1771650"/>
                    <a:pt x="1699605" y="1817878"/>
                  </a:cubicBezTo>
                  <a:cubicBezTo>
                    <a:pt x="1674586" y="1882521"/>
                    <a:pt x="1684746" y="1939417"/>
                    <a:pt x="1632930" y="1983613"/>
                  </a:cubicBezTo>
                  <a:cubicBezTo>
                    <a:pt x="1596862" y="2014474"/>
                    <a:pt x="1542760" y="2051812"/>
                    <a:pt x="1497548" y="2068957"/>
                  </a:cubicBezTo>
                  <a:cubicBezTo>
                    <a:pt x="1452336" y="2086102"/>
                    <a:pt x="1394551" y="2082800"/>
                    <a:pt x="1338671" y="2095500"/>
                  </a:cubicBezTo>
                  <a:close/>
                </a:path>
              </a:pathLst>
            </a:custGeom>
            <a:blipFill>
              <a:blip r:embed="rId8"/>
              <a:stretch>
                <a:fillRect l="-57811" r="-57811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225309" cy="2273505"/>
          </a:xfrm>
          <a:custGeom>
            <a:avLst/>
            <a:gdLst/>
            <a:ahLst/>
            <a:cxnLst/>
            <a:rect l="l" t="t" r="r" b="b"/>
            <a:pathLst>
              <a:path w="3225309" h="2273505">
                <a:moveTo>
                  <a:pt x="0" y="0"/>
                </a:moveTo>
                <a:lnTo>
                  <a:pt x="3225309" y="0"/>
                </a:lnTo>
                <a:lnTo>
                  <a:pt x="3225309" y="2273505"/>
                </a:lnTo>
                <a:lnTo>
                  <a:pt x="0" y="2273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54009" y="3398234"/>
            <a:ext cx="1046640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 smtClean="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ỔN ĐỊNH TỔ CHỨC GÂY HỨNG THÚ</a:t>
            </a:r>
            <a:endParaRPr lang="en-US" sz="8000" b="1" dirty="0">
              <a:solidFill>
                <a:srgbClr val="FFFFFF"/>
              </a:solidFill>
              <a:latin typeface="Prompt Semi-Bold"/>
              <a:ea typeface="Prompt Semi-Bold"/>
              <a:cs typeface="Prompt Semi-Bold"/>
              <a:sym typeface="Prompt Semi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77681" y="-225059"/>
            <a:ext cx="3936267" cy="4009160"/>
          </a:xfrm>
          <a:custGeom>
            <a:avLst/>
            <a:gdLst/>
            <a:ahLst/>
            <a:cxnLst/>
            <a:rect l="l" t="t" r="r" b="b"/>
            <a:pathLst>
              <a:path w="3936267" h="4009160">
                <a:moveTo>
                  <a:pt x="0" y="0"/>
                </a:moveTo>
                <a:lnTo>
                  <a:pt x="3936267" y="0"/>
                </a:lnTo>
                <a:lnTo>
                  <a:pt x="3936267" y="4009160"/>
                </a:lnTo>
                <a:lnTo>
                  <a:pt x="0" y="4009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2780">
            <a:off x="15128101" y="7325198"/>
            <a:ext cx="1781333" cy="1765139"/>
          </a:xfrm>
          <a:custGeom>
            <a:avLst/>
            <a:gdLst/>
            <a:ahLst/>
            <a:cxnLst/>
            <a:rect l="l" t="t" r="r" b="b"/>
            <a:pathLst>
              <a:path w="1781333" h="1765139">
                <a:moveTo>
                  <a:pt x="0" y="0"/>
                </a:moveTo>
                <a:lnTo>
                  <a:pt x="1781333" y="0"/>
                </a:lnTo>
                <a:lnTo>
                  <a:pt x="1781333" y="1765139"/>
                </a:lnTo>
                <a:lnTo>
                  <a:pt x="0" y="17651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507">
            <a:off x="1261552" y="7464468"/>
            <a:ext cx="2247108" cy="1516947"/>
          </a:xfrm>
          <a:custGeom>
            <a:avLst/>
            <a:gdLst/>
            <a:ahLst/>
            <a:cxnLst/>
            <a:rect l="l" t="t" r="r" b="b"/>
            <a:pathLst>
              <a:path w="2247108" h="1516947">
                <a:moveTo>
                  <a:pt x="0" y="0"/>
                </a:moveTo>
                <a:lnTo>
                  <a:pt x="2247109" y="0"/>
                </a:lnTo>
                <a:lnTo>
                  <a:pt x="2247109" y="1516947"/>
                </a:lnTo>
                <a:lnTo>
                  <a:pt x="0" y="1516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77445549213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1544" y="6362700"/>
            <a:ext cx="961422" cy="9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6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3225309" cy="2273505"/>
          </a:xfrm>
          <a:custGeom>
            <a:avLst/>
            <a:gdLst/>
            <a:ahLst/>
            <a:cxnLst/>
            <a:rect l="l" t="t" r="r" b="b"/>
            <a:pathLst>
              <a:path w="3225309" h="2273505">
                <a:moveTo>
                  <a:pt x="0" y="0"/>
                </a:moveTo>
                <a:lnTo>
                  <a:pt x="3225309" y="0"/>
                </a:lnTo>
                <a:lnTo>
                  <a:pt x="3225309" y="2273505"/>
                </a:lnTo>
                <a:lnTo>
                  <a:pt x="0" y="2273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10797" y="3924300"/>
            <a:ext cx="10466407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Sự</a:t>
            </a:r>
            <a:r>
              <a:rPr lang="en-US" sz="8000" b="1" dirty="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hình</a:t>
            </a:r>
            <a:r>
              <a:rPr lang="en-US" sz="8000" b="1" dirty="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thành</a:t>
            </a:r>
            <a:r>
              <a:rPr lang="en-US" sz="8000" b="1" dirty="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của</a:t>
            </a:r>
            <a:r>
              <a:rPr lang="en-US" sz="8000" b="1" dirty="0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 </a:t>
            </a:r>
            <a:r>
              <a:rPr lang="en-US" sz="8000" b="1" dirty="0" err="1">
                <a:solidFill>
                  <a:srgbClr val="FFFFFF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nước</a:t>
            </a:r>
            <a:endParaRPr lang="en-US" sz="8000" b="1" dirty="0">
              <a:solidFill>
                <a:srgbClr val="FFFFFF"/>
              </a:solidFill>
              <a:latin typeface="Prompt Semi-Bold"/>
              <a:ea typeface="Prompt Semi-Bold"/>
              <a:cs typeface="Prompt Semi-Bold"/>
              <a:sym typeface="Prompt Semi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77681" y="-225059"/>
            <a:ext cx="3936267" cy="4009160"/>
          </a:xfrm>
          <a:custGeom>
            <a:avLst/>
            <a:gdLst/>
            <a:ahLst/>
            <a:cxnLst/>
            <a:rect l="l" t="t" r="r" b="b"/>
            <a:pathLst>
              <a:path w="3936267" h="4009160">
                <a:moveTo>
                  <a:pt x="0" y="0"/>
                </a:moveTo>
                <a:lnTo>
                  <a:pt x="3936267" y="0"/>
                </a:lnTo>
                <a:lnTo>
                  <a:pt x="3936267" y="4009160"/>
                </a:lnTo>
                <a:lnTo>
                  <a:pt x="0" y="4009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82780">
            <a:off x="15128101" y="7325198"/>
            <a:ext cx="1781333" cy="1765139"/>
          </a:xfrm>
          <a:custGeom>
            <a:avLst/>
            <a:gdLst/>
            <a:ahLst/>
            <a:cxnLst/>
            <a:rect l="l" t="t" r="r" b="b"/>
            <a:pathLst>
              <a:path w="1781333" h="1765139">
                <a:moveTo>
                  <a:pt x="0" y="0"/>
                </a:moveTo>
                <a:lnTo>
                  <a:pt x="1781333" y="0"/>
                </a:lnTo>
                <a:lnTo>
                  <a:pt x="1781333" y="1765139"/>
                </a:lnTo>
                <a:lnTo>
                  <a:pt x="0" y="1765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507">
            <a:off x="1261552" y="7464468"/>
            <a:ext cx="2247108" cy="1516947"/>
          </a:xfrm>
          <a:custGeom>
            <a:avLst/>
            <a:gdLst/>
            <a:ahLst/>
            <a:cxnLst/>
            <a:rect l="l" t="t" r="r" b="b"/>
            <a:pathLst>
              <a:path w="2247108" h="1516947">
                <a:moveTo>
                  <a:pt x="0" y="0"/>
                </a:moveTo>
                <a:lnTo>
                  <a:pt x="2247109" y="0"/>
                </a:lnTo>
                <a:lnTo>
                  <a:pt x="2247109" y="1516947"/>
                </a:lnTo>
                <a:lnTo>
                  <a:pt x="0" y="15169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95255" y="4143375"/>
            <a:ext cx="9497489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0"/>
              </a:lnSpc>
              <a:spcBef>
                <a:spcPct val="0"/>
              </a:spcBef>
            </a:pPr>
            <a:r>
              <a:rPr lang="en-US" sz="6575" b="1">
                <a:solidFill>
                  <a:srgbClr val="000000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Các trạng thái của nước?</a:t>
            </a:r>
          </a:p>
        </p:txBody>
      </p:sp>
      <p:sp>
        <p:nvSpPr>
          <p:cNvPr id="3" name="Freeform 3"/>
          <p:cNvSpPr/>
          <p:nvPr/>
        </p:nvSpPr>
        <p:spPr>
          <a:xfrm rot="-450690">
            <a:off x="14490587" y="6873646"/>
            <a:ext cx="2821066" cy="2361823"/>
          </a:xfrm>
          <a:custGeom>
            <a:avLst/>
            <a:gdLst/>
            <a:ahLst/>
            <a:cxnLst/>
            <a:rect l="l" t="t" r="r" b="b"/>
            <a:pathLst>
              <a:path w="2821066" h="2361823">
                <a:moveTo>
                  <a:pt x="0" y="0"/>
                </a:moveTo>
                <a:lnTo>
                  <a:pt x="2821066" y="0"/>
                </a:lnTo>
                <a:lnTo>
                  <a:pt x="2821066" y="2361823"/>
                </a:lnTo>
                <a:lnTo>
                  <a:pt x="0" y="2361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633">
            <a:off x="13426295" y="-503165"/>
            <a:ext cx="2770976" cy="2760900"/>
          </a:xfrm>
          <a:custGeom>
            <a:avLst/>
            <a:gdLst/>
            <a:ahLst/>
            <a:cxnLst/>
            <a:rect l="l" t="t" r="r" b="b"/>
            <a:pathLst>
              <a:path w="2770976" h="2760900">
                <a:moveTo>
                  <a:pt x="0" y="0"/>
                </a:moveTo>
                <a:lnTo>
                  <a:pt x="2770977" y="0"/>
                </a:lnTo>
                <a:lnTo>
                  <a:pt x="2770977" y="2760900"/>
                </a:lnTo>
                <a:lnTo>
                  <a:pt x="0" y="276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453" y="1139528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7" y="0"/>
                </a:lnTo>
                <a:lnTo>
                  <a:pt x="3946917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8794" y="6972300"/>
            <a:ext cx="1945671" cy="2301331"/>
          </a:xfrm>
          <a:custGeom>
            <a:avLst/>
            <a:gdLst/>
            <a:ahLst/>
            <a:cxnLst/>
            <a:rect l="l" t="t" r="r" b="b"/>
            <a:pathLst>
              <a:path w="1945671" h="2301331">
                <a:moveTo>
                  <a:pt x="0" y="0"/>
                </a:moveTo>
                <a:lnTo>
                  <a:pt x="1945670" y="0"/>
                </a:lnTo>
                <a:lnTo>
                  <a:pt x="1945670" y="2301331"/>
                </a:lnTo>
                <a:lnTo>
                  <a:pt x="0" y="230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2606">
            <a:off x="-330108" y="7852118"/>
            <a:ext cx="3421474" cy="1476046"/>
          </a:xfrm>
          <a:custGeom>
            <a:avLst/>
            <a:gdLst/>
            <a:ahLst/>
            <a:cxnLst/>
            <a:rect l="l" t="t" r="r" b="b"/>
            <a:pathLst>
              <a:path w="3421474" h="1476046">
                <a:moveTo>
                  <a:pt x="0" y="0"/>
                </a:moveTo>
                <a:lnTo>
                  <a:pt x="3421473" y="0"/>
                </a:lnTo>
                <a:lnTo>
                  <a:pt x="3421473" y="1476045"/>
                </a:lnTo>
                <a:lnTo>
                  <a:pt x="0" y="147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3450" y="1925840"/>
            <a:ext cx="3375972" cy="2043567"/>
          </a:xfrm>
          <a:custGeom>
            <a:avLst/>
            <a:gdLst/>
            <a:ahLst/>
            <a:cxnLst/>
            <a:rect l="l" t="t" r="r" b="b"/>
            <a:pathLst>
              <a:path w="3375972" h="2043567">
                <a:moveTo>
                  <a:pt x="0" y="0"/>
                </a:moveTo>
                <a:lnTo>
                  <a:pt x="3375972" y="0"/>
                </a:lnTo>
                <a:lnTo>
                  <a:pt x="3375972" y="2043567"/>
                </a:lnTo>
                <a:lnTo>
                  <a:pt x="0" y="2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8691">
            <a:off x="747964" y="-507775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432738" y="2535440"/>
            <a:ext cx="8022535" cy="6440030"/>
            <a:chOff x="0" y="0"/>
            <a:chExt cx="2454275" cy="1970151"/>
          </a:xfrm>
        </p:grpSpPr>
        <p:sp>
          <p:nvSpPr>
            <p:cNvPr id="6" name="Freeform 6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8"/>
              <a:stretch>
                <a:fillRect l="-25487" r="-2548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76227" y="1306715"/>
            <a:ext cx="653555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TRẠNG THÁI: RẮN</a:t>
            </a:r>
          </a:p>
        </p:txBody>
      </p:sp>
      <p:sp>
        <p:nvSpPr>
          <p:cNvPr id="8" name="Freeform 8"/>
          <p:cNvSpPr/>
          <p:nvPr/>
        </p:nvSpPr>
        <p:spPr>
          <a:xfrm rot="1098691">
            <a:off x="15165396" y="7226770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2606">
            <a:off x="-330108" y="7852118"/>
            <a:ext cx="3421474" cy="1476046"/>
          </a:xfrm>
          <a:custGeom>
            <a:avLst/>
            <a:gdLst/>
            <a:ahLst/>
            <a:cxnLst/>
            <a:rect l="l" t="t" r="r" b="b"/>
            <a:pathLst>
              <a:path w="3421474" h="1476046">
                <a:moveTo>
                  <a:pt x="0" y="0"/>
                </a:moveTo>
                <a:lnTo>
                  <a:pt x="3421473" y="0"/>
                </a:lnTo>
                <a:lnTo>
                  <a:pt x="3421473" y="1476045"/>
                </a:lnTo>
                <a:lnTo>
                  <a:pt x="0" y="147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3450" y="1925840"/>
            <a:ext cx="3375972" cy="2043567"/>
          </a:xfrm>
          <a:custGeom>
            <a:avLst/>
            <a:gdLst/>
            <a:ahLst/>
            <a:cxnLst/>
            <a:rect l="l" t="t" r="r" b="b"/>
            <a:pathLst>
              <a:path w="3375972" h="2043567">
                <a:moveTo>
                  <a:pt x="0" y="0"/>
                </a:moveTo>
                <a:lnTo>
                  <a:pt x="3375972" y="0"/>
                </a:lnTo>
                <a:lnTo>
                  <a:pt x="3375972" y="2043567"/>
                </a:lnTo>
                <a:lnTo>
                  <a:pt x="0" y="2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8691">
            <a:off x="747964" y="-507775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432738" y="2535440"/>
            <a:ext cx="8022535" cy="6440030"/>
            <a:chOff x="0" y="0"/>
            <a:chExt cx="2454275" cy="1970151"/>
          </a:xfrm>
        </p:grpSpPr>
        <p:sp>
          <p:nvSpPr>
            <p:cNvPr id="6" name="Freeform 6"/>
            <p:cNvSpPr/>
            <p:nvPr/>
          </p:nvSpPr>
          <p:spPr>
            <a:xfrm>
              <a:off x="-139" y="0"/>
              <a:ext cx="2454287" cy="1970024"/>
            </a:xfrm>
            <a:custGeom>
              <a:avLst/>
              <a:gdLst/>
              <a:ahLst/>
              <a:cxnLst/>
              <a:rect l="l" t="t" r="r" b="b"/>
              <a:pathLst>
                <a:path w="2454287" h="1970024">
                  <a:moveTo>
                    <a:pt x="2438158" y="184404"/>
                  </a:moveTo>
                  <a:cubicBezTo>
                    <a:pt x="2437777" y="123444"/>
                    <a:pt x="2447175" y="6604"/>
                    <a:pt x="2447175" y="6604"/>
                  </a:cubicBezTo>
                  <a:lnTo>
                    <a:pt x="2302268" y="4318"/>
                  </a:lnTo>
                  <a:lnTo>
                    <a:pt x="2096782" y="14097"/>
                  </a:lnTo>
                  <a:cubicBezTo>
                    <a:pt x="2096782" y="14097"/>
                    <a:pt x="1763153" y="-1905"/>
                    <a:pt x="1731276" y="13081"/>
                  </a:cubicBezTo>
                  <a:cubicBezTo>
                    <a:pt x="1699272" y="28067"/>
                    <a:pt x="1633359" y="4318"/>
                    <a:pt x="1633359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1698129" y="1964055"/>
                  </a:lnTo>
                  <a:lnTo>
                    <a:pt x="1941080" y="1964690"/>
                  </a:lnTo>
                  <a:lnTo>
                    <a:pt x="2177935" y="1955038"/>
                  </a:lnTo>
                  <a:lnTo>
                    <a:pt x="2364244" y="1965833"/>
                  </a:lnTo>
                  <a:lnTo>
                    <a:pt x="2441714" y="1966087"/>
                  </a:lnTo>
                  <a:lnTo>
                    <a:pt x="2442095" y="1818132"/>
                  </a:lnTo>
                  <a:lnTo>
                    <a:pt x="2442349" y="1704467"/>
                  </a:lnTo>
                  <a:lnTo>
                    <a:pt x="2434475" y="1498981"/>
                  </a:lnTo>
                  <a:lnTo>
                    <a:pt x="2443365" y="1330833"/>
                  </a:lnTo>
                  <a:lnTo>
                    <a:pt x="2445143" y="669671"/>
                  </a:lnTo>
                  <a:lnTo>
                    <a:pt x="2454287" y="422656"/>
                  </a:lnTo>
                  <a:cubicBezTo>
                    <a:pt x="2454287" y="422656"/>
                    <a:pt x="2438285" y="245110"/>
                    <a:pt x="2437904" y="184150"/>
                  </a:cubicBezTo>
                  <a:close/>
                </a:path>
              </a:pathLst>
            </a:custGeom>
            <a:blipFill>
              <a:blip r:embed="rId8"/>
              <a:stretch>
                <a:fillRect l="-10084" r="-1008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098691">
            <a:off x="15165396" y="7226770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76227" y="1306715"/>
            <a:ext cx="653555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TRẠNG THÁI: LỎNG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2606">
            <a:off x="-330108" y="7852118"/>
            <a:ext cx="3421474" cy="1476046"/>
          </a:xfrm>
          <a:custGeom>
            <a:avLst/>
            <a:gdLst/>
            <a:ahLst/>
            <a:cxnLst/>
            <a:rect l="l" t="t" r="r" b="b"/>
            <a:pathLst>
              <a:path w="3421474" h="1476046">
                <a:moveTo>
                  <a:pt x="0" y="0"/>
                </a:moveTo>
                <a:lnTo>
                  <a:pt x="3421473" y="0"/>
                </a:lnTo>
                <a:lnTo>
                  <a:pt x="3421473" y="1476045"/>
                </a:lnTo>
                <a:lnTo>
                  <a:pt x="0" y="147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83450" y="1925840"/>
            <a:ext cx="3375972" cy="2043567"/>
          </a:xfrm>
          <a:custGeom>
            <a:avLst/>
            <a:gdLst/>
            <a:ahLst/>
            <a:cxnLst/>
            <a:rect l="l" t="t" r="r" b="b"/>
            <a:pathLst>
              <a:path w="3375972" h="2043567">
                <a:moveTo>
                  <a:pt x="0" y="0"/>
                </a:moveTo>
                <a:lnTo>
                  <a:pt x="3375972" y="0"/>
                </a:lnTo>
                <a:lnTo>
                  <a:pt x="3375972" y="2043567"/>
                </a:lnTo>
                <a:lnTo>
                  <a:pt x="0" y="2043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98691">
            <a:off x="747964" y="-507775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53193" y="2535440"/>
            <a:ext cx="10581626" cy="6440030"/>
            <a:chOff x="0" y="0"/>
            <a:chExt cx="3237159" cy="1970151"/>
          </a:xfrm>
        </p:grpSpPr>
        <p:sp>
          <p:nvSpPr>
            <p:cNvPr id="6" name="Freeform 6"/>
            <p:cNvSpPr/>
            <p:nvPr/>
          </p:nvSpPr>
          <p:spPr>
            <a:xfrm>
              <a:off x="-139" y="0"/>
              <a:ext cx="3237171" cy="1970024"/>
            </a:xfrm>
            <a:custGeom>
              <a:avLst/>
              <a:gdLst/>
              <a:ahLst/>
              <a:cxnLst/>
              <a:rect l="l" t="t" r="r" b="b"/>
              <a:pathLst>
                <a:path w="3237171" h="1970024">
                  <a:moveTo>
                    <a:pt x="3221042" y="184404"/>
                  </a:moveTo>
                  <a:cubicBezTo>
                    <a:pt x="3220661" y="123444"/>
                    <a:pt x="3230059" y="6604"/>
                    <a:pt x="3230059" y="6604"/>
                  </a:cubicBezTo>
                  <a:lnTo>
                    <a:pt x="3085152" y="4318"/>
                  </a:lnTo>
                  <a:lnTo>
                    <a:pt x="2879666" y="14097"/>
                  </a:lnTo>
                  <a:cubicBezTo>
                    <a:pt x="2879666" y="14097"/>
                    <a:pt x="2546037" y="-1905"/>
                    <a:pt x="2514160" y="13081"/>
                  </a:cubicBezTo>
                  <a:cubicBezTo>
                    <a:pt x="2482156" y="28067"/>
                    <a:pt x="2416243" y="4318"/>
                    <a:pt x="2416243" y="4318"/>
                  </a:cubicBezTo>
                  <a:lnTo>
                    <a:pt x="920508" y="2413"/>
                  </a:lnTo>
                  <a:lnTo>
                    <a:pt x="629551" y="1651"/>
                  </a:lnTo>
                  <a:lnTo>
                    <a:pt x="402602" y="9525"/>
                  </a:lnTo>
                  <a:lnTo>
                    <a:pt x="138823" y="8763"/>
                  </a:lnTo>
                  <a:lnTo>
                    <a:pt x="38747" y="0"/>
                  </a:lnTo>
                  <a:cubicBezTo>
                    <a:pt x="22872" y="0"/>
                    <a:pt x="10045" y="12700"/>
                    <a:pt x="10045" y="28575"/>
                  </a:cubicBezTo>
                  <a:lnTo>
                    <a:pt x="26301" y="273685"/>
                  </a:lnTo>
                  <a:lnTo>
                    <a:pt x="8521" y="545084"/>
                  </a:lnTo>
                  <a:lnTo>
                    <a:pt x="6362" y="1324356"/>
                  </a:lnTo>
                  <a:lnTo>
                    <a:pt x="14363" y="1503172"/>
                  </a:lnTo>
                  <a:cubicBezTo>
                    <a:pt x="14363" y="1503172"/>
                    <a:pt x="-10656" y="1544320"/>
                    <a:pt x="5346" y="1704340"/>
                  </a:cubicBezTo>
                  <a:cubicBezTo>
                    <a:pt x="21348" y="1864360"/>
                    <a:pt x="38620" y="1959610"/>
                    <a:pt x="38620" y="1959610"/>
                  </a:cubicBezTo>
                  <a:lnTo>
                    <a:pt x="122186" y="1959864"/>
                  </a:lnTo>
                  <a:lnTo>
                    <a:pt x="294906" y="1943354"/>
                  </a:lnTo>
                  <a:lnTo>
                    <a:pt x="521855" y="1960880"/>
                  </a:lnTo>
                  <a:lnTo>
                    <a:pt x="760488" y="1970024"/>
                  </a:lnTo>
                  <a:lnTo>
                    <a:pt x="895870" y="1944878"/>
                  </a:lnTo>
                  <a:lnTo>
                    <a:pt x="998105" y="1962150"/>
                  </a:lnTo>
                  <a:lnTo>
                    <a:pt x="2481013" y="1964055"/>
                  </a:lnTo>
                  <a:lnTo>
                    <a:pt x="2723964" y="1964690"/>
                  </a:lnTo>
                  <a:lnTo>
                    <a:pt x="2960819" y="1955038"/>
                  </a:lnTo>
                  <a:lnTo>
                    <a:pt x="3147128" y="1965833"/>
                  </a:lnTo>
                  <a:lnTo>
                    <a:pt x="3224598" y="1966087"/>
                  </a:lnTo>
                  <a:lnTo>
                    <a:pt x="3224979" y="1818132"/>
                  </a:lnTo>
                  <a:lnTo>
                    <a:pt x="3225233" y="1704467"/>
                  </a:lnTo>
                  <a:lnTo>
                    <a:pt x="3217359" y="1498981"/>
                  </a:lnTo>
                  <a:lnTo>
                    <a:pt x="3226249" y="1330833"/>
                  </a:lnTo>
                  <a:lnTo>
                    <a:pt x="3228027" y="669671"/>
                  </a:lnTo>
                  <a:lnTo>
                    <a:pt x="3237171" y="422656"/>
                  </a:lnTo>
                  <a:cubicBezTo>
                    <a:pt x="3237171" y="422656"/>
                    <a:pt x="3221169" y="245110"/>
                    <a:pt x="3220788" y="184150"/>
                  </a:cubicBezTo>
                  <a:close/>
                </a:path>
              </a:pathLst>
            </a:custGeom>
            <a:blipFill>
              <a:blip r:embed="rId8"/>
              <a:stretch>
                <a:fillRect l="-6088" r="-608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1098691">
            <a:off x="15165396" y="7226770"/>
            <a:ext cx="2454066" cy="2726740"/>
          </a:xfrm>
          <a:custGeom>
            <a:avLst/>
            <a:gdLst/>
            <a:ahLst/>
            <a:cxnLst/>
            <a:rect l="l" t="t" r="r" b="b"/>
            <a:pathLst>
              <a:path w="2454066" h="2726740">
                <a:moveTo>
                  <a:pt x="0" y="0"/>
                </a:moveTo>
                <a:lnTo>
                  <a:pt x="2454066" y="0"/>
                </a:lnTo>
                <a:lnTo>
                  <a:pt x="2454066" y="2726740"/>
                </a:lnTo>
                <a:lnTo>
                  <a:pt x="0" y="272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76227" y="1306715"/>
            <a:ext cx="653555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>
                <a:solidFill>
                  <a:srgbClr val="000000"/>
                </a:solidFill>
                <a:latin typeface="Prompt Medium"/>
                <a:ea typeface="Prompt Medium"/>
                <a:cs typeface="Prompt Medium"/>
                <a:sym typeface="Prompt Medium"/>
              </a:rPr>
              <a:t>TRẠNG THÁI: KHÍ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95255" y="4643438"/>
            <a:ext cx="9497489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0"/>
              </a:lnSpc>
              <a:spcBef>
                <a:spcPct val="0"/>
              </a:spcBef>
            </a:pPr>
            <a:r>
              <a:rPr lang="en-US" sz="6575" b="1">
                <a:solidFill>
                  <a:srgbClr val="000000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Lợi ích của nước</a:t>
            </a:r>
          </a:p>
        </p:txBody>
      </p:sp>
      <p:sp>
        <p:nvSpPr>
          <p:cNvPr id="3" name="Freeform 3"/>
          <p:cNvSpPr/>
          <p:nvPr/>
        </p:nvSpPr>
        <p:spPr>
          <a:xfrm rot="-450690">
            <a:off x="14490587" y="6873646"/>
            <a:ext cx="2821066" cy="2361823"/>
          </a:xfrm>
          <a:custGeom>
            <a:avLst/>
            <a:gdLst/>
            <a:ahLst/>
            <a:cxnLst/>
            <a:rect l="l" t="t" r="r" b="b"/>
            <a:pathLst>
              <a:path w="2821066" h="2361823">
                <a:moveTo>
                  <a:pt x="0" y="0"/>
                </a:moveTo>
                <a:lnTo>
                  <a:pt x="2821066" y="0"/>
                </a:lnTo>
                <a:lnTo>
                  <a:pt x="2821066" y="2361823"/>
                </a:lnTo>
                <a:lnTo>
                  <a:pt x="0" y="2361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633">
            <a:off x="13426295" y="-503165"/>
            <a:ext cx="2770976" cy="2760900"/>
          </a:xfrm>
          <a:custGeom>
            <a:avLst/>
            <a:gdLst/>
            <a:ahLst/>
            <a:cxnLst/>
            <a:rect l="l" t="t" r="r" b="b"/>
            <a:pathLst>
              <a:path w="2770976" h="2760900">
                <a:moveTo>
                  <a:pt x="0" y="0"/>
                </a:moveTo>
                <a:lnTo>
                  <a:pt x="2770977" y="0"/>
                </a:lnTo>
                <a:lnTo>
                  <a:pt x="2770977" y="2760900"/>
                </a:lnTo>
                <a:lnTo>
                  <a:pt x="0" y="276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453" y="1139528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7" y="0"/>
                </a:lnTo>
                <a:lnTo>
                  <a:pt x="3946917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8794" y="6972300"/>
            <a:ext cx="1945671" cy="2301331"/>
          </a:xfrm>
          <a:custGeom>
            <a:avLst/>
            <a:gdLst/>
            <a:ahLst/>
            <a:cxnLst/>
            <a:rect l="l" t="t" r="r" b="b"/>
            <a:pathLst>
              <a:path w="1945671" h="2301331">
                <a:moveTo>
                  <a:pt x="0" y="0"/>
                </a:moveTo>
                <a:lnTo>
                  <a:pt x="1945670" y="0"/>
                </a:lnTo>
                <a:lnTo>
                  <a:pt x="1945670" y="2301331"/>
                </a:lnTo>
                <a:lnTo>
                  <a:pt x="0" y="230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95</Words>
  <Application>Microsoft Office PowerPoint</Application>
  <PresentationFormat>Custom</PresentationFormat>
  <Paragraphs>16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Prompt Medium</vt:lpstr>
      <vt:lpstr>Prompt Bold</vt:lpstr>
      <vt:lpstr>Prompt Semi-Bold</vt:lpstr>
      <vt:lpstr>Shantell Sans</vt:lpstr>
      <vt:lpstr>Arial</vt:lpstr>
      <vt:lpstr>Prompt</vt:lpstr>
      <vt:lpstr>Bungee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Thanh Hoa 12/10/2003- sự kì diệu của nước</dc:title>
  <dc:creator>DELL</dc:creator>
  <cp:lastModifiedBy>DELL</cp:lastModifiedBy>
  <cp:revision>3</cp:revision>
  <dcterms:created xsi:type="dcterms:W3CDTF">2006-08-16T00:00:00Z</dcterms:created>
  <dcterms:modified xsi:type="dcterms:W3CDTF">2026-04-20T07:26:50Z</dcterms:modified>
  <dc:identifier>DAG4BqblKo8</dc:identifier>
</cp:coreProperties>
</file>