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68" r:id="rId5"/>
    <p:sldId id="259" r:id="rId6"/>
    <p:sldId id="274" r:id="rId7"/>
    <p:sldId id="276" r:id="rId8"/>
    <p:sldId id="262" r:id="rId9"/>
    <p:sldId id="269" r:id="rId10"/>
    <p:sldId id="275" r:id="rId11"/>
    <p:sldId id="272" r:id="rId12"/>
    <p:sldId id="266" r:id="rId13"/>
    <p:sldId id="277" r:id="rId14"/>
    <p:sldId id="273" r:id="rId15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Bryndan Write" charset="0"/>
      <p:regular r:id="rId20"/>
    </p:embeddedFont>
    <p:embeddedFont>
      <p:font typeface="Adigiana Toybox Bold" charset="0"/>
      <p:regular r:id="rId21"/>
    </p:embeddedFont>
    <p:embeddedFont>
      <p:font typeface="Cascadia Code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-562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26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88.svg"/><Relationship Id="rId7" Type="http://schemas.openxmlformats.org/officeDocument/2006/relationships/image" Target="../media/image6.svg"/><Relationship Id="rId25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24" Type="http://schemas.openxmlformats.org/officeDocument/2006/relationships/image" Target="../media/image81.svg"/><Relationship Id="rId5" Type="http://schemas.openxmlformats.org/officeDocument/2006/relationships/image" Target="../media/image4.svg"/><Relationship Id="rId23" Type="http://schemas.openxmlformats.org/officeDocument/2006/relationships/image" Target="../media/image7.png"/><Relationship Id="rId10" Type="http://schemas.openxmlformats.org/officeDocument/2006/relationships/image" Target="../media/image5.png"/><Relationship Id="rId19" Type="http://schemas.openxmlformats.org/officeDocument/2006/relationships/image" Target="../media/image86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22" Type="http://schemas.openxmlformats.org/officeDocument/2006/relationships/image" Target="../media/image6.png"/><Relationship Id="rId27" Type="http://schemas.openxmlformats.org/officeDocument/2006/relationships/image" Target="../media/image9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1.png"/><Relationship Id="rId10" Type="http://schemas.openxmlformats.org/officeDocument/2006/relationships/image" Target="../media/image10.png"/><Relationship Id="rId9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svg"/><Relationship Id="rId34" Type="http://schemas.openxmlformats.org/officeDocument/2006/relationships/image" Target="../media/image14.pn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33" Type="http://schemas.openxmlformats.org/officeDocument/2006/relationships/image" Target="../media/image13.png"/><Relationship Id="rId17" Type="http://schemas.openxmlformats.org/officeDocument/2006/relationships/image" Target="../media/image84.svg"/><Relationship Id="rId2" Type="http://schemas.openxmlformats.org/officeDocument/2006/relationships/image" Target="../media/image10.png"/><Relationship Id="rId29" Type="http://schemas.openxmlformats.org/officeDocument/2006/relationships/image" Target="../media/image9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1.svg"/><Relationship Id="rId32" Type="http://schemas.openxmlformats.org/officeDocument/2006/relationships/image" Target="../media/image220.svg"/><Relationship Id="rId37" Type="http://schemas.openxmlformats.org/officeDocument/2006/relationships/image" Target="../media/image26.svg"/><Relationship Id="rId5" Type="http://schemas.openxmlformats.org/officeDocument/2006/relationships/image" Target="../media/image22.svg"/><Relationship Id="rId15" Type="http://schemas.openxmlformats.org/officeDocument/2006/relationships/image" Target="../media/image28.svg"/><Relationship Id="rId36" Type="http://schemas.openxmlformats.org/officeDocument/2006/relationships/image" Target="../media/image23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svg"/><Relationship Id="rId35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9" Type="http://schemas.openxmlformats.org/officeDocument/2006/relationships/image" Target="../media/image35.png"/><Relationship Id="rId3" Type="http://schemas.openxmlformats.org/officeDocument/2006/relationships/image" Target="../media/image2.png"/><Relationship Id="rId34" Type="http://schemas.openxmlformats.org/officeDocument/2006/relationships/image" Target="../media/image15.png"/><Relationship Id="rId7" Type="http://schemas.openxmlformats.org/officeDocument/2006/relationships/image" Target="../media/image76.svg"/><Relationship Id="rId17" Type="http://schemas.openxmlformats.org/officeDocument/2006/relationships/image" Target="../media/image84.svg"/><Relationship Id="rId33" Type="http://schemas.openxmlformats.org/officeDocument/2006/relationships/image" Target="../media/image26.svg"/><Relationship Id="rId38" Type="http://schemas.microsoft.com/office/2007/relationships/media" Target="../media/media1.mp3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96.svg"/><Relationship Id="rId1" Type="http://schemas.openxmlformats.org/officeDocument/2006/relationships/video" Target="NULL" TargetMode="External"/><Relationship Id="rId6" Type="http://schemas.openxmlformats.org/officeDocument/2006/relationships/image" Target="../media/image32.png"/><Relationship Id="rId32" Type="http://schemas.openxmlformats.org/officeDocument/2006/relationships/image" Target="../media/image23.png"/><Relationship Id="rId37" Type="http://schemas.openxmlformats.org/officeDocument/2006/relationships/image" Target="../media/image25.svg"/><Relationship Id="rId5" Type="http://schemas.openxmlformats.org/officeDocument/2006/relationships/image" Target="../media/image4.svg"/><Relationship Id="rId15" Type="http://schemas.openxmlformats.org/officeDocument/2006/relationships/image" Target="../media/image28.svg"/><Relationship Id="rId36" Type="http://schemas.openxmlformats.org/officeDocument/2006/relationships/image" Target="../media/image34.png"/><Relationship Id="rId10" Type="http://schemas.openxmlformats.org/officeDocument/2006/relationships/image" Target="../media/image13.png"/><Relationship Id="rId31" Type="http://schemas.openxmlformats.org/officeDocument/2006/relationships/image" Target="../media/image25.png"/><Relationship Id="rId9" Type="http://schemas.openxmlformats.org/officeDocument/2006/relationships/image" Target="../media/image66.svg"/><Relationship Id="rId30" Type="http://schemas.openxmlformats.org/officeDocument/2006/relationships/image" Target="../media/image14.png"/><Relationship Id="rId35" Type="http://schemas.openxmlformats.org/officeDocument/2006/relationships/image" Target="../media/image2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svg"/><Relationship Id="rId39" Type="http://schemas.openxmlformats.org/officeDocument/2006/relationships/image" Target="../media/image36.png"/><Relationship Id="rId3" Type="http://schemas.openxmlformats.org/officeDocument/2006/relationships/image" Target="../media/image10.png"/><Relationship Id="rId34" Type="http://schemas.openxmlformats.org/officeDocument/2006/relationships/image" Target="../media/image14.png"/><Relationship Id="rId7" Type="http://schemas.openxmlformats.org/officeDocument/2006/relationships/image" Target="../media/image22.svg"/><Relationship Id="rId12" Type="http://schemas.openxmlformats.org/officeDocument/2006/relationships/image" Target="../media/image12.png"/><Relationship Id="rId33" Type="http://schemas.openxmlformats.org/officeDocument/2006/relationships/image" Target="../media/image13.png"/><Relationship Id="rId17" Type="http://schemas.openxmlformats.org/officeDocument/2006/relationships/image" Target="../media/image84.svg"/><Relationship Id="rId38" Type="http://schemas.microsoft.com/office/2007/relationships/media" Target="../media/media2.mp3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96.svg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4.svg"/><Relationship Id="rId32" Type="http://schemas.openxmlformats.org/officeDocument/2006/relationships/image" Target="../media/image220.svg"/><Relationship Id="rId37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28.svg"/><Relationship Id="rId36" Type="http://schemas.openxmlformats.org/officeDocument/2006/relationships/image" Target="../media/image23.png"/><Relationship Id="rId10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Relationship Id="rId35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76.svg"/><Relationship Id="rId12" Type="http://schemas.microsoft.com/office/2007/relationships/media" Target="../media/media3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2.png"/><Relationship Id="rId11" Type="http://schemas.openxmlformats.org/officeDocument/2006/relationships/image" Target="../media/image66.svg"/><Relationship Id="rId5" Type="http://schemas.openxmlformats.org/officeDocument/2006/relationships/image" Target="../media/image4.svg"/><Relationship Id="rId10" Type="http://schemas.openxmlformats.org/officeDocument/2006/relationships/image" Target="../media/image33.png"/><Relationship Id="rId9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29" Type="http://schemas.openxmlformats.org/officeDocument/2006/relationships/image" Target="../media/image9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1.svg"/><Relationship Id="rId32" Type="http://schemas.openxmlformats.org/officeDocument/2006/relationships/image" Target="../media/image220.svg"/><Relationship Id="rId5" Type="http://schemas.openxmlformats.org/officeDocument/2006/relationships/image" Target="../media/image22.svg"/><Relationship Id="rId15" Type="http://schemas.openxmlformats.org/officeDocument/2006/relationships/image" Target="../media/image28.svg"/><Relationship Id="rId10" Type="http://schemas.openxmlformats.org/officeDocument/2006/relationships/image" Target="../media/image12.png"/><Relationship Id="rId31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4.svg"/><Relationship Id="rId30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.png"/><Relationship Id="rId3" Type="http://schemas.openxmlformats.org/officeDocument/2006/relationships/image" Target="../media/image6.svg"/><Relationship Id="rId25" Type="http://schemas.openxmlformats.org/officeDocument/2006/relationships/image" Target="../media/image92.svg"/><Relationship Id="rId2" Type="http://schemas.openxmlformats.org/officeDocument/2006/relationships/image" Target="../media/image3.png"/><Relationship Id="rId29" Type="http://schemas.openxmlformats.org/officeDocument/2006/relationships/image" Target="../media/image81.sv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8.png"/><Relationship Id="rId5" Type="http://schemas.openxmlformats.org/officeDocument/2006/relationships/image" Target="../media/image17.png"/><Relationship Id="rId23" Type="http://schemas.openxmlformats.org/officeDocument/2006/relationships/image" Target="../media/image90.svg"/><Relationship Id="rId28" Type="http://schemas.openxmlformats.org/officeDocument/2006/relationships/image" Target="../media/image7.png"/><Relationship Id="rId15" Type="http://schemas.openxmlformats.org/officeDocument/2006/relationships/image" Target="../media/image28.svg"/><Relationship Id="rId31" Type="http://schemas.openxmlformats.org/officeDocument/2006/relationships/image" Target="../media/image20.png"/><Relationship Id="rId10" Type="http://schemas.openxmlformats.org/officeDocument/2006/relationships/image" Target="../media/image10.svg"/><Relationship Id="rId4" Type="http://schemas.openxmlformats.org/officeDocument/2006/relationships/image" Target="../media/image16.gif"/><Relationship Id="rId27" Type="http://schemas.openxmlformats.org/officeDocument/2006/relationships/image" Target="../media/image94.svg"/><Relationship Id="rId3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29" Type="http://schemas.openxmlformats.org/officeDocument/2006/relationships/image" Target="../media/image9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1.svg"/><Relationship Id="rId32" Type="http://schemas.openxmlformats.org/officeDocument/2006/relationships/image" Target="../media/image220.svg"/><Relationship Id="rId5" Type="http://schemas.openxmlformats.org/officeDocument/2006/relationships/image" Target="../media/image22.svg"/><Relationship Id="rId15" Type="http://schemas.openxmlformats.org/officeDocument/2006/relationships/image" Target="../media/image28.svg"/><Relationship Id="rId10" Type="http://schemas.openxmlformats.org/officeDocument/2006/relationships/image" Target="../media/image12.png"/><Relationship Id="rId31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4.svg"/><Relationship Id="rId3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svg"/><Relationship Id="rId3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8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1.svg"/><Relationship Id="rId5" Type="http://schemas.openxmlformats.org/officeDocument/2006/relationships/image" Target="../media/image22.png"/><Relationship Id="rId15" Type="http://schemas.openxmlformats.org/officeDocument/2006/relationships/image" Target="../media/image9.png"/><Relationship Id="rId28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8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24.png"/><Relationship Id="rId27" Type="http://schemas.openxmlformats.org/officeDocument/2006/relationships/image" Target="../media/image94.svg"/><Relationship Id="rId30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10" Type="http://schemas.openxmlformats.org/officeDocument/2006/relationships/image" Target="../media/image10.pn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svg"/><Relationship Id="rId3" Type="http://schemas.openxmlformats.org/officeDocument/2006/relationships/image" Target="../media/image6.sv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svg"/><Relationship Id="rId5" Type="http://schemas.openxmlformats.org/officeDocument/2006/relationships/image" Target="../media/image12.png"/><Relationship Id="rId15" Type="http://schemas.openxmlformats.org/officeDocument/2006/relationships/image" Target="../media/image27.png"/><Relationship Id="rId4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9.png"/><Relationship Id="rId4" Type="http://schemas.openxmlformats.org/officeDocument/2006/relationships/image" Target="../media/image2.png"/><Relationship Id="rId27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svg"/><Relationship Id="rId3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8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svg"/><Relationship Id="rId5" Type="http://schemas.openxmlformats.org/officeDocument/2006/relationships/image" Target="../media/image23.png"/><Relationship Id="rId15" Type="http://schemas.openxmlformats.org/officeDocument/2006/relationships/image" Target="../media/image9.png"/><Relationship Id="rId28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86.svg"/><Relationship Id="rId31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26.svg"/><Relationship Id="rId14" Type="http://schemas.openxmlformats.org/officeDocument/2006/relationships/image" Target="../media/image24.png"/><Relationship Id="rId27" Type="http://schemas.openxmlformats.org/officeDocument/2006/relationships/image" Target="../media/image94.svg"/><Relationship Id="rId30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950" y="8693091"/>
            <a:ext cx="11825923" cy="2300347"/>
          </a:xfrm>
          <a:custGeom>
            <a:avLst/>
            <a:gdLst/>
            <a:ahLst/>
            <a:cxnLst/>
            <a:rect l="l" t="t" r="r" b="b"/>
            <a:pathLst>
              <a:path w="11825923" h="2300347">
                <a:moveTo>
                  <a:pt x="0" y="0"/>
                </a:moveTo>
                <a:lnTo>
                  <a:pt x="11825924" y="0"/>
                </a:lnTo>
                <a:lnTo>
                  <a:pt x="11825924" y="2300347"/>
                </a:lnTo>
                <a:lnTo>
                  <a:pt x="0" y="23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21507" y="8693091"/>
            <a:ext cx="11825923" cy="2300347"/>
          </a:xfrm>
          <a:custGeom>
            <a:avLst/>
            <a:gdLst/>
            <a:ahLst/>
            <a:cxnLst/>
            <a:rect l="l" t="t" r="r" b="b"/>
            <a:pathLst>
              <a:path w="11825923" h="2300347">
                <a:moveTo>
                  <a:pt x="0" y="0"/>
                </a:moveTo>
                <a:lnTo>
                  <a:pt x="11825923" y="0"/>
                </a:lnTo>
                <a:lnTo>
                  <a:pt x="11825923" y="2300347"/>
                </a:lnTo>
                <a:lnTo>
                  <a:pt x="0" y="23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7722">
            <a:off x="-466470" y="2535345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5" y="0"/>
                </a:lnTo>
                <a:lnTo>
                  <a:pt x="2318735" y="1602036"/>
                </a:lnTo>
                <a:lnTo>
                  <a:pt x="0" y="16020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390734" y="1177543"/>
            <a:ext cx="13506532" cy="7515548"/>
            <a:chOff x="0" y="0"/>
            <a:chExt cx="18008708" cy="10020731"/>
          </a:xfrm>
        </p:grpSpPr>
        <p:sp>
          <p:nvSpPr>
            <p:cNvPr id="6" name="Freeform 6"/>
            <p:cNvSpPr/>
            <p:nvPr/>
          </p:nvSpPr>
          <p:spPr>
            <a:xfrm flipH="1" flipV="1">
              <a:off x="0" y="368734"/>
              <a:ext cx="11590826" cy="9651997"/>
            </a:xfrm>
            <a:custGeom>
              <a:avLst/>
              <a:gdLst/>
              <a:ahLst/>
              <a:cxnLst/>
              <a:rect l="l" t="t" r="r" b="b"/>
              <a:pathLst>
                <a:path w="11590826" h="9651997">
                  <a:moveTo>
                    <a:pt x="11590826" y="9651996"/>
                  </a:moveTo>
                  <a:lnTo>
                    <a:pt x="0" y="9651996"/>
                  </a:lnTo>
                  <a:lnTo>
                    <a:pt x="0" y="0"/>
                  </a:lnTo>
                  <a:lnTo>
                    <a:pt x="11590826" y="0"/>
                  </a:lnTo>
                  <a:lnTo>
                    <a:pt x="11590826" y="9651996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417882" y="0"/>
              <a:ext cx="11590826" cy="9651996"/>
            </a:xfrm>
            <a:custGeom>
              <a:avLst/>
              <a:gdLst/>
              <a:ahLst/>
              <a:cxnLst/>
              <a:rect l="l" t="t" r="r" b="b"/>
              <a:pathLst>
                <a:path w="11590826" h="9651997">
                  <a:moveTo>
                    <a:pt x="0" y="0"/>
                  </a:moveTo>
                  <a:lnTo>
                    <a:pt x="11590826" y="0"/>
                  </a:lnTo>
                  <a:lnTo>
                    <a:pt x="11590826" y="9651997"/>
                  </a:lnTo>
                  <a:lnTo>
                    <a:pt x="0" y="9651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-97722">
            <a:off x="16684691" y="868053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7722" flipH="1">
            <a:off x="16441696" y="5296337"/>
            <a:ext cx="1659804" cy="1146773"/>
          </a:xfrm>
          <a:custGeom>
            <a:avLst/>
            <a:gdLst/>
            <a:ahLst/>
            <a:cxnLst/>
            <a:rect l="l" t="t" r="r" b="b"/>
            <a:pathLst>
              <a:path w="1659804" h="1146773">
                <a:moveTo>
                  <a:pt x="1659804" y="0"/>
                </a:moveTo>
                <a:lnTo>
                  <a:pt x="0" y="0"/>
                </a:lnTo>
                <a:lnTo>
                  <a:pt x="0" y="1146774"/>
                </a:lnTo>
                <a:lnTo>
                  <a:pt x="1659804" y="1146774"/>
                </a:lnTo>
                <a:lnTo>
                  <a:pt x="16598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7722" flipH="1">
            <a:off x="9186684" y="-573387"/>
            <a:ext cx="1659804" cy="1146773"/>
          </a:xfrm>
          <a:custGeom>
            <a:avLst/>
            <a:gdLst/>
            <a:ahLst/>
            <a:cxnLst/>
            <a:rect l="l" t="t" r="r" b="b"/>
            <a:pathLst>
              <a:path w="1659804" h="1146773">
                <a:moveTo>
                  <a:pt x="1659804" y="0"/>
                </a:moveTo>
                <a:lnTo>
                  <a:pt x="0" y="0"/>
                </a:lnTo>
                <a:lnTo>
                  <a:pt x="0" y="1146774"/>
                </a:lnTo>
                <a:lnTo>
                  <a:pt x="1659804" y="1146774"/>
                </a:lnTo>
                <a:lnTo>
                  <a:pt x="16598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97722" flipH="1">
            <a:off x="1044662" y="407562"/>
            <a:ext cx="1659804" cy="1146773"/>
          </a:xfrm>
          <a:custGeom>
            <a:avLst/>
            <a:gdLst/>
            <a:ahLst/>
            <a:cxnLst/>
            <a:rect l="l" t="t" r="r" b="b"/>
            <a:pathLst>
              <a:path w="1659804" h="1146773">
                <a:moveTo>
                  <a:pt x="1659804" y="0"/>
                </a:moveTo>
                <a:lnTo>
                  <a:pt x="0" y="0"/>
                </a:lnTo>
                <a:lnTo>
                  <a:pt x="0" y="1146774"/>
                </a:lnTo>
                <a:lnTo>
                  <a:pt x="1659804" y="1146774"/>
                </a:lnTo>
                <a:lnTo>
                  <a:pt x="16598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813412" y="3711607"/>
            <a:ext cx="8987122" cy="2536643"/>
          </a:xfrm>
          <a:prstGeom prst="rect">
            <a:avLst/>
          </a:prstGeom>
        </p:spPr>
        <p:txBody>
          <a:bodyPr lIns="0" tIns="0" rIns="0" bIns="0" rtlCol="0" anchor="t">
            <a:prstTxWarp prst="textArchUp">
              <a:avLst/>
            </a:prstTxWarp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 HOẠCH TỔ CHỨC HOẠT ĐỘNG GIÁO DỤC</a:t>
            </a:r>
            <a:endParaRPr lang="en-US" sz="2800" dirty="0">
              <a:latin typeface="+mj-lt"/>
            </a:endParaRPr>
          </a:p>
          <a:p>
            <a:pPr algn="ctr"/>
            <a:r>
              <a:rPr lang="en-US" sz="2800" b="1" dirty="0">
                <a:latin typeface="+mj-lt"/>
              </a:rPr>
              <a:t> </a:t>
            </a:r>
            <a:endParaRPr lang="en-US" sz="2800" dirty="0">
              <a:latin typeface="+mj-lt"/>
            </a:endParaRPr>
          </a:p>
          <a:p>
            <a:pPr marL="0" lvl="0" indent="0" algn="ctr">
              <a:lnSpc>
                <a:spcPts val="11884"/>
              </a:lnSpc>
            </a:pPr>
            <a:r>
              <a:rPr lang="en-US" sz="12500" spc="646" dirty="0" smtClean="0">
                <a:solidFill>
                  <a:srgbClr val="000000"/>
                </a:solidFill>
                <a:latin typeface="+mj-lt"/>
                <a:ea typeface="Bryndan Write"/>
                <a:cs typeface="Bryndan Write"/>
                <a:sym typeface="Bryndan Write"/>
              </a:rPr>
              <a:t> </a:t>
            </a:r>
            <a:endParaRPr lang="en-US" sz="12500" spc="646" dirty="0">
              <a:solidFill>
                <a:srgbClr val="000000"/>
              </a:solidFill>
              <a:latin typeface="+mj-lt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22" name="Freeform 22"/>
          <p:cNvSpPr/>
          <p:nvPr/>
        </p:nvSpPr>
        <p:spPr>
          <a:xfrm flipH="1">
            <a:off x="-177016" y="5575408"/>
            <a:ext cx="4528395" cy="4711592"/>
          </a:xfrm>
          <a:custGeom>
            <a:avLst/>
            <a:gdLst/>
            <a:ahLst/>
            <a:cxnLst/>
            <a:rect l="l" t="t" r="r" b="b"/>
            <a:pathLst>
              <a:path w="4528395" h="4711592">
                <a:moveTo>
                  <a:pt x="4528395" y="0"/>
                </a:moveTo>
                <a:lnTo>
                  <a:pt x="0" y="0"/>
                </a:lnTo>
                <a:lnTo>
                  <a:pt x="0" y="4711592"/>
                </a:lnTo>
                <a:lnTo>
                  <a:pt x="4528395" y="4711592"/>
                </a:lnTo>
                <a:lnTo>
                  <a:pt x="452839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6"/>
          <p:cNvSpPr txBox="1"/>
          <p:nvPr/>
        </p:nvSpPr>
        <p:spPr>
          <a:xfrm>
            <a:off x="5800835" y="2999343"/>
            <a:ext cx="7298303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DÙNG TRONG GIA ĐÌNH BÉ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ĐỒ DÙNG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TÍCH 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87400" y="5723539"/>
            <a:ext cx="634921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18 - 20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2329610" y="7084576"/>
            <a:ext cx="1561994" cy="2416109"/>
          </a:xfrm>
          <a:custGeom>
            <a:avLst/>
            <a:gdLst/>
            <a:ahLst/>
            <a:cxnLst/>
            <a:rect l="l" t="t" r="r" b="b"/>
            <a:pathLst>
              <a:path w="990387" h="1938480">
                <a:moveTo>
                  <a:pt x="0" y="0"/>
                </a:moveTo>
                <a:lnTo>
                  <a:pt x="990387" y="0"/>
                </a:lnTo>
                <a:lnTo>
                  <a:pt x="990387" y="1938480"/>
                </a:lnTo>
                <a:lnTo>
                  <a:pt x="0" y="1938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lc="http://schemas.openxmlformats.org/drawingml/2006/lockedCanvas"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11"/>
          <p:cNvSpPr/>
          <p:nvPr/>
        </p:nvSpPr>
        <p:spPr>
          <a:xfrm>
            <a:off x="15019281" y="6091312"/>
            <a:ext cx="2009165" cy="2997717"/>
          </a:xfrm>
          <a:custGeom>
            <a:avLst/>
            <a:gdLst/>
            <a:ahLst/>
            <a:cxnLst/>
            <a:rect l="l" t="t" r="r" b="b"/>
            <a:pathLst>
              <a:path w="1438579" h="2585682">
                <a:moveTo>
                  <a:pt x="0" y="0"/>
                </a:moveTo>
                <a:lnTo>
                  <a:pt x="1438579" y="0"/>
                </a:lnTo>
                <a:lnTo>
                  <a:pt x="1438579" y="2585682"/>
                </a:lnTo>
                <a:lnTo>
                  <a:pt x="0" y="258568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2"/>
          <p:cNvSpPr/>
          <p:nvPr/>
        </p:nvSpPr>
        <p:spPr>
          <a:xfrm>
            <a:off x="2351913" y="1447000"/>
            <a:ext cx="1695746" cy="1753211"/>
          </a:xfrm>
          <a:custGeom>
            <a:avLst/>
            <a:gdLst/>
            <a:ahLst/>
            <a:cxnLst/>
            <a:rect l="l" t="t" r="r" b="b"/>
            <a:pathLst>
              <a:path w="1019946" h="1023669">
                <a:moveTo>
                  <a:pt x="0" y="0"/>
                </a:moveTo>
                <a:lnTo>
                  <a:pt x="1019947" y="0"/>
                </a:lnTo>
                <a:lnTo>
                  <a:pt x="1019947" y="1023669"/>
                </a:lnTo>
                <a:lnTo>
                  <a:pt x="0" y="102366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7"/>
          <p:cNvSpPr/>
          <p:nvPr/>
        </p:nvSpPr>
        <p:spPr>
          <a:xfrm>
            <a:off x="14590136" y="596743"/>
            <a:ext cx="2012212" cy="1692433"/>
          </a:xfrm>
          <a:custGeom>
            <a:avLst/>
            <a:gdLst/>
            <a:ahLst/>
            <a:cxnLst/>
            <a:rect l="l" t="t" r="r" b="b"/>
            <a:pathLst>
              <a:path w="799368" h="790375">
                <a:moveTo>
                  <a:pt x="0" y="0"/>
                </a:moveTo>
                <a:lnTo>
                  <a:pt x="799369" y="0"/>
                </a:lnTo>
                <a:lnTo>
                  <a:pt x="799369" y="790375"/>
                </a:lnTo>
                <a:lnTo>
                  <a:pt x="0" y="79037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l="-71" t="-182" b="-660"/>
            </a:stretch>
          </a:blipFill>
        </p:spPr>
      </p:sp>
      <p:sp>
        <p:nvSpPr>
          <p:cNvPr id="20" name="Freeform 15"/>
          <p:cNvSpPr/>
          <p:nvPr/>
        </p:nvSpPr>
        <p:spPr>
          <a:xfrm>
            <a:off x="7786104" y="9169467"/>
            <a:ext cx="3041737" cy="1058482"/>
          </a:xfrm>
          <a:custGeom>
            <a:avLst/>
            <a:gdLst/>
            <a:ahLst/>
            <a:cxnLst/>
            <a:rect l="l" t="t" r="r" b="b"/>
            <a:pathLst>
              <a:path w="2561526" h="1058482">
                <a:moveTo>
                  <a:pt x="0" y="0"/>
                </a:moveTo>
                <a:lnTo>
                  <a:pt x="2561527" y="0"/>
                </a:lnTo>
                <a:lnTo>
                  <a:pt x="2561527" y="1058482"/>
                </a:lnTo>
                <a:lnTo>
                  <a:pt x="0" y="1058482"/>
                </a:lnTo>
                <a:lnTo>
                  <a:pt x="0" y="0"/>
                </a:lnTo>
                <a:close/>
              </a:path>
            </a:pathLst>
          </a:custGeom>
          <a:blipFill>
            <a:blip r:embed="rId26" cstate="print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4596573"/>
            <a:ext cx="5469171" cy="5690427"/>
          </a:xfrm>
          <a:custGeom>
            <a:avLst/>
            <a:gdLst/>
            <a:ahLst/>
            <a:cxnLst/>
            <a:rect l="l" t="t" r="r" b="b"/>
            <a:pathLst>
              <a:path w="5469171" h="5690427">
                <a:moveTo>
                  <a:pt x="0" y="0"/>
                </a:moveTo>
                <a:lnTo>
                  <a:pt x="5469171" y="0"/>
                </a:lnTo>
                <a:lnTo>
                  <a:pt x="5469171" y="5690427"/>
                </a:lnTo>
                <a:lnTo>
                  <a:pt x="0" y="5690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7722">
            <a:off x="16684691" y="868053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7722">
            <a:off x="16684691" y="6640769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07901">
            <a:off x="-2227827" y="-3546007"/>
            <a:ext cx="6321632" cy="5204211"/>
          </a:xfrm>
          <a:custGeom>
            <a:avLst/>
            <a:gdLst/>
            <a:ahLst/>
            <a:cxnLst/>
            <a:rect l="l" t="t" r="r" b="b"/>
            <a:pathLst>
              <a:path w="6321632" h="5204211">
                <a:moveTo>
                  <a:pt x="0" y="0"/>
                </a:moveTo>
                <a:lnTo>
                  <a:pt x="6321632" y="0"/>
                </a:lnTo>
                <a:lnTo>
                  <a:pt x="6321632" y="5204211"/>
                </a:lnTo>
                <a:lnTo>
                  <a:pt x="0" y="52042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7722">
            <a:off x="1194218" y="1373985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5" y="0"/>
                </a:lnTo>
                <a:lnTo>
                  <a:pt x="2318735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7722">
            <a:off x="-764699" y="2827807"/>
            <a:ext cx="1529399" cy="1056676"/>
          </a:xfrm>
          <a:custGeom>
            <a:avLst/>
            <a:gdLst/>
            <a:ahLst/>
            <a:cxnLst/>
            <a:rect l="l" t="t" r="r" b="b"/>
            <a:pathLst>
              <a:path w="1529399" h="1056676">
                <a:moveTo>
                  <a:pt x="0" y="0"/>
                </a:moveTo>
                <a:lnTo>
                  <a:pt x="1529398" y="0"/>
                </a:lnTo>
                <a:lnTo>
                  <a:pt x="1529398" y="1056676"/>
                </a:lnTo>
                <a:lnTo>
                  <a:pt x="0" y="10566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8" t="27816" r="9353" b="37522"/>
          <a:stretch/>
        </p:blipFill>
        <p:spPr>
          <a:xfrm rot="942864">
            <a:off x="4772253" y="1398521"/>
            <a:ext cx="12642476" cy="658378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7848600" y="1104900"/>
            <a:ext cx="2057400" cy="1903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829800" y="6432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 THÌA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2954000" y="3601021"/>
            <a:ext cx="2057400" cy="1903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560531" y="3008649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THÌA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0985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8983" y="3840628"/>
            <a:ext cx="3994200" cy="3288179"/>
          </a:xfrm>
          <a:custGeom>
            <a:avLst/>
            <a:gdLst/>
            <a:ahLst/>
            <a:cxnLst/>
            <a:rect l="l" t="t" r="r" b="b"/>
            <a:pathLst>
              <a:path w="3994200" h="3288179">
                <a:moveTo>
                  <a:pt x="0" y="0"/>
                </a:moveTo>
                <a:lnTo>
                  <a:pt x="3994200" y="0"/>
                </a:lnTo>
                <a:lnTo>
                  <a:pt x="3994200" y="3288180"/>
                </a:lnTo>
                <a:lnTo>
                  <a:pt x="0" y="3288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1702" y="1394974"/>
            <a:ext cx="12668311" cy="6646273"/>
          </a:xfrm>
          <a:custGeom>
            <a:avLst/>
            <a:gdLst/>
            <a:ahLst/>
            <a:cxnLst/>
            <a:rect l="l" t="t" r="r" b="b"/>
            <a:pathLst>
              <a:path w="12668311" h="6646273">
                <a:moveTo>
                  <a:pt x="0" y="0"/>
                </a:moveTo>
                <a:lnTo>
                  <a:pt x="12668311" y="0"/>
                </a:lnTo>
                <a:lnTo>
                  <a:pt x="12668311" y="6646273"/>
                </a:lnTo>
                <a:lnTo>
                  <a:pt x="0" y="6646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0" y="4596573"/>
            <a:ext cx="5469171" cy="5690427"/>
          </a:xfrm>
          <a:custGeom>
            <a:avLst/>
            <a:gdLst/>
            <a:ahLst/>
            <a:cxnLst/>
            <a:rect l="l" t="t" r="r" b="b"/>
            <a:pathLst>
              <a:path w="5469171" h="5690427">
                <a:moveTo>
                  <a:pt x="0" y="0"/>
                </a:moveTo>
                <a:lnTo>
                  <a:pt x="5469171" y="0"/>
                </a:lnTo>
                <a:lnTo>
                  <a:pt x="5469171" y="5690427"/>
                </a:lnTo>
                <a:lnTo>
                  <a:pt x="0" y="5690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7722">
            <a:off x="16684691" y="868053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7722">
            <a:off x="16684691" y="6640769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7722" flipH="1">
            <a:off x="13585225" y="-141430"/>
            <a:ext cx="1659804" cy="1146773"/>
          </a:xfrm>
          <a:custGeom>
            <a:avLst/>
            <a:gdLst/>
            <a:ahLst/>
            <a:cxnLst/>
            <a:rect l="l" t="t" r="r" b="b"/>
            <a:pathLst>
              <a:path w="1659804" h="1146773">
                <a:moveTo>
                  <a:pt x="1659804" y="0"/>
                </a:moveTo>
                <a:lnTo>
                  <a:pt x="0" y="0"/>
                </a:lnTo>
                <a:lnTo>
                  <a:pt x="0" y="1146774"/>
                </a:lnTo>
                <a:lnTo>
                  <a:pt x="1659804" y="1146774"/>
                </a:lnTo>
                <a:lnTo>
                  <a:pt x="165980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07901">
            <a:off x="-2227827" y="-3546007"/>
            <a:ext cx="6321632" cy="5204211"/>
          </a:xfrm>
          <a:custGeom>
            <a:avLst/>
            <a:gdLst/>
            <a:ahLst/>
            <a:cxnLst/>
            <a:rect l="l" t="t" r="r" b="b"/>
            <a:pathLst>
              <a:path w="6321632" h="5204211">
                <a:moveTo>
                  <a:pt x="0" y="0"/>
                </a:moveTo>
                <a:lnTo>
                  <a:pt x="6321632" y="0"/>
                </a:lnTo>
                <a:lnTo>
                  <a:pt x="6321632" y="5204211"/>
                </a:lnTo>
                <a:lnTo>
                  <a:pt x="0" y="5204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7722">
            <a:off x="1194218" y="1373985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5" y="0"/>
                </a:lnTo>
                <a:lnTo>
                  <a:pt x="2318735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7722">
            <a:off x="-764699" y="2827807"/>
            <a:ext cx="1529399" cy="1056676"/>
          </a:xfrm>
          <a:custGeom>
            <a:avLst/>
            <a:gdLst/>
            <a:ahLst/>
            <a:cxnLst/>
            <a:rect l="l" t="t" r="r" b="b"/>
            <a:pathLst>
              <a:path w="1529399" h="1056676">
                <a:moveTo>
                  <a:pt x="0" y="0"/>
                </a:moveTo>
                <a:lnTo>
                  <a:pt x="1529398" y="0"/>
                </a:lnTo>
                <a:lnTo>
                  <a:pt x="1529398" y="1056676"/>
                </a:lnTo>
                <a:lnTo>
                  <a:pt x="0" y="10566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15000" y="3390900"/>
            <a:ext cx="9490408" cy="2287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6"/>
          <p:cNvSpPr/>
          <p:nvPr/>
        </p:nvSpPr>
        <p:spPr>
          <a:xfrm>
            <a:off x="14382835" y="1292559"/>
            <a:ext cx="1705825" cy="1947609"/>
          </a:xfrm>
          <a:custGeom>
            <a:avLst/>
            <a:gdLst/>
            <a:ahLst/>
            <a:cxnLst/>
            <a:rect l="l" t="t" r="r" b="b"/>
            <a:pathLst>
              <a:path w="1168062" h="1641604">
                <a:moveTo>
                  <a:pt x="0" y="0"/>
                </a:moveTo>
                <a:lnTo>
                  <a:pt x="1168062" y="0"/>
                </a:lnTo>
                <a:lnTo>
                  <a:pt x="1168062" y="1641604"/>
                </a:lnTo>
                <a:lnTo>
                  <a:pt x="0" y="1641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b="-862"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7442827" y="-28989"/>
            <a:ext cx="4325760" cy="2605876"/>
            <a:chOff x="7442827" y="-28989"/>
            <a:chExt cx="4325760" cy="2605876"/>
          </a:xfrm>
        </p:grpSpPr>
        <p:sp>
          <p:nvSpPr>
            <p:cNvPr id="16" name="Freeform 3"/>
            <p:cNvSpPr/>
            <p:nvPr/>
          </p:nvSpPr>
          <p:spPr>
            <a:xfrm>
              <a:off x="9220200" y="48009"/>
              <a:ext cx="987899" cy="1895988"/>
            </a:xfrm>
            <a:custGeom>
              <a:avLst/>
              <a:gdLst/>
              <a:ahLst/>
              <a:cxnLst/>
              <a:rect l="l" t="t" r="r" b="b"/>
              <a:pathLst>
                <a:path w="757200" h="1595633">
                  <a:moveTo>
                    <a:pt x="0" y="0"/>
                  </a:moveTo>
                  <a:lnTo>
                    <a:pt x="757200" y="0"/>
                  </a:lnTo>
                  <a:lnTo>
                    <a:pt x="757200" y="1595634"/>
                  </a:lnTo>
                  <a:lnTo>
                    <a:pt x="0" y="159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3"/>
            <p:cNvSpPr/>
            <p:nvPr/>
          </p:nvSpPr>
          <p:spPr>
            <a:xfrm>
              <a:off x="7442827" y="-28989"/>
              <a:ext cx="987899" cy="2605876"/>
            </a:xfrm>
            <a:custGeom>
              <a:avLst/>
              <a:gdLst/>
              <a:ahLst/>
              <a:cxnLst/>
              <a:rect l="l" t="t" r="r" b="b"/>
              <a:pathLst>
                <a:path w="757200" h="1595633">
                  <a:moveTo>
                    <a:pt x="0" y="0"/>
                  </a:moveTo>
                  <a:lnTo>
                    <a:pt x="757200" y="0"/>
                  </a:lnTo>
                  <a:lnTo>
                    <a:pt x="757200" y="1595634"/>
                  </a:lnTo>
                  <a:lnTo>
                    <a:pt x="0" y="159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3"/>
            <p:cNvSpPr/>
            <p:nvPr/>
          </p:nvSpPr>
          <p:spPr>
            <a:xfrm>
              <a:off x="10780688" y="-28989"/>
              <a:ext cx="987899" cy="2605876"/>
            </a:xfrm>
            <a:custGeom>
              <a:avLst/>
              <a:gdLst/>
              <a:ahLst/>
              <a:cxnLst/>
              <a:rect l="l" t="t" r="r" b="b"/>
              <a:pathLst>
                <a:path w="757200" h="1595633">
                  <a:moveTo>
                    <a:pt x="0" y="0"/>
                  </a:moveTo>
                  <a:lnTo>
                    <a:pt x="757200" y="0"/>
                  </a:lnTo>
                  <a:lnTo>
                    <a:pt x="757200" y="1595634"/>
                  </a:lnTo>
                  <a:lnTo>
                    <a:pt x="0" y="159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0"/>
          <p:cNvGrpSpPr/>
          <p:nvPr/>
        </p:nvGrpSpPr>
        <p:grpSpPr>
          <a:xfrm>
            <a:off x="6468117" y="6316257"/>
            <a:ext cx="10049798" cy="3910013"/>
            <a:chOff x="6468117" y="6316257"/>
            <a:chExt cx="10049798" cy="3910013"/>
          </a:xfrm>
        </p:grpSpPr>
        <p:sp>
          <p:nvSpPr>
            <p:cNvPr id="14" name="Freeform 16"/>
            <p:cNvSpPr/>
            <p:nvPr/>
          </p:nvSpPr>
          <p:spPr>
            <a:xfrm>
              <a:off x="6468117" y="7127829"/>
              <a:ext cx="1509424" cy="2260241"/>
            </a:xfrm>
            <a:custGeom>
              <a:avLst/>
              <a:gdLst/>
              <a:ahLst/>
              <a:cxnLst/>
              <a:rect l="l" t="t" r="r" b="b"/>
              <a:pathLst>
                <a:path w="892921" h="1269010">
                  <a:moveTo>
                    <a:pt x="0" y="0"/>
                  </a:moveTo>
                  <a:lnTo>
                    <a:pt x="892921" y="0"/>
                  </a:lnTo>
                  <a:lnTo>
                    <a:pt x="892921" y="1269010"/>
                  </a:lnTo>
                  <a:lnTo>
                    <a:pt x="0" y="1269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=""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8"/>
            <p:cNvSpPr/>
            <p:nvPr/>
          </p:nvSpPr>
          <p:spPr>
            <a:xfrm>
              <a:off x="14360874" y="6316257"/>
              <a:ext cx="2157041" cy="2559636"/>
            </a:xfrm>
            <a:custGeom>
              <a:avLst/>
              <a:gdLst/>
              <a:ahLst/>
              <a:cxnLst/>
              <a:rect l="l" t="t" r="r" b="b"/>
              <a:pathLst>
                <a:path w="1463400" h="1911806">
                  <a:moveTo>
                    <a:pt x="0" y="0"/>
                  </a:moveTo>
                  <a:lnTo>
                    <a:pt x="1463400" y="0"/>
                  </a:lnTo>
                  <a:lnTo>
                    <a:pt x="1463400" y="1911806"/>
                  </a:lnTo>
                  <a:lnTo>
                    <a:pt x="0" y="191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0"/>
            <p:cNvSpPr/>
            <p:nvPr/>
          </p:nvSpPr>
          <p:spPr>
            <a:xfrm>
              <a:off x="12219702" y="6816362"/>
              <a:ext cx="976734" cy="3389086"/>
            </a:xfrm>
            <a:custGeom>
              <a:avLst/>
              <a:gdLst/>
              <a:ahLst/>
              <a:cxnLst/>
              <a:rect l="l" t="t" r="r" b="b"/>
              <a:pathLst>
                <a:path w="710126" h="2693582">
                  <a:moveTo>
                    <a:pt x="0" y="0"/>
                  </a:moveTo>
                  <a:lnTo>
                    <a:pt x="710126" y="0"/>
                  </a:lnTo>
                  <a:lnTo>
                    <a:pt x="710126" y="2693582"/>
                  </a:lnTo>
                  <a:lnTo>
                    <a:pt x="0" y="2693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5"/>
            <p:cNvSpPr/>
            <p:nvPr/>
          </p:nvSpPr>
          <p:spPr>
            <a:xfrm>
              <a:off x="8940512" y="6751663"/>
              <a:ext cx="2044033" cy="3474607"/>
            </a:xfrm>
            <a:custGeom>
              <a:avLst/>
              <a:gdLst/>
              <a:ahLst/>
              <a:cxnLst/>
              <a:rect l="l" t="t" r="r" b="b"/>
              <a:pathLst>
                <a:path w="874159" h="1911806">
                  <a:moveTo>
                    <a:pt x="0" y="0"/>
                  </a:moveTo>
                  <a:lnTo>
                    <a:pt x="874159" y="0"/>
                  </a:lnTo>
                  <a:lnTo>
                    <a:pt x="874159" y="1911806"/>
                  </a:lnTo>
                  <a:lnTo>
                    <a:pt x="0" y="191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extLst>
                  <a:ext uri="{96DAC541-7B7A-43D3-8B79-37D633B846F1}">
                    <asvg:svgBlip xmlns="" xmlns:asvg="http://schemas.microsoft.com/office/drawing/2016/SVG/main" r:embed="rId37"/>
                  </a:ext>
                </a:extLst>
              </a:blip>
              <a:stretch>
                <a:fillRect l="-446" b="-24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xmlns="" val="3990850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7722">
            <a:off x="-388869" y="791155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6"/>
                </a:lnTo>
                <a:lnTo>
                  <a:pt x="0" y="16020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7722">
            <a:off x="11369758" y="9958968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5" y="0"/>
                </a:lnTo>
                <a:lnTo>
                  <a:pt x="2318735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05803" y="376118"/>
            <a:ext cx="13555833" cy="8503204"/>
          </a:xfrm>
          <a:custGeom>
            <a:avLst/>
            <a:gdLst/>
            <a:ahLst/>
            <a:cxnLst/>
            <a:rect l="l" t="t" r="r" b="b"/>
            <a:pathLst>
              <a:path w="13555833" h="8503204">
                <a:moveTo>
                  <a:pt x="0" y="0"/>
                </a:moveTo>
                <a:lnTo>
                  <a:pt x="13555832" y="0"/>
                </a:lnTo>
                <a:lnTo>
                  <a:pt x="13555832" y="8503204"/>
                </a:lnTo>
                <a:lnTo>
                  <a:pt x="0" y="8503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97722">
            <a:off x="4188339" y="-801018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6"/>
                </a:lnTo>
                <a:lnTo>
                  <a:pt x="0" y="16020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7722">
            <a:off x="15946966" y="8366795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5" y="0"/>
                </a:lnTo>
                <a:lnTo>
                  <a:pt x="2318735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7722">
            <a:off x="516466" y="8830988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5" y="0"/>
                </a:lnTo>
                <a:lnTo>
                  <a:pt x="2318735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7722" flipH="1">
            <a:off x="16612234" y="1255690"/>
            <a:ext cx="1659804" cy="1146773"/>
          </a:xfrm>
          <a:custGeom>
            <a:avLst/>
            <a:gdLst/>
            <a:ahLst/>
            <a:cxnLst/>
            <a:rect l="l" t="t" r="r" b="b"/>
            <a:pathLst>
              <a:path w="1659804" h="1146773">
                <a:moveTo>
                  <a:pt x="1659804" y="0"/>
                </a:moveTo>
                <a:lnTo>
                  <a:pt x="0" y="0"/>
                </a:lnTo>
                <a:lnTo>
                  <a:pt x="0" y="1146773"/>
                </a:lnTo>
                <a:lnTo>
                  <a:pt x="1659804" y="1146773"/>
                </a:lnTo>
                <a:lnTo>
                  <a:pt x="165980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7722" flipH="1">
            <a:off x="-395205" y="4570113"/>
            <a:ext cx="1659804" cy="1146773"/>
          </a:xfrm>
          <a:custGeom>
            <a:avLst/>
            <a:gdLst/>
            <a:ahLst/>
            <a:cxnLst/>
            <a:rect l="l" t="t" r="r" b="b"/>
            <a:pathLst>
              <a:path w="1659804" h="1146773">
                <a:moveTo>
                  <a:pt x="1659803" y="0"/>
                </a:moveTo>
                <a:lnTo>
                  <a:pt x="0" y="0"/>
                </a:lnTo>
                <a:lnTo>
                  <a:pt x="0" y="1146774"/>
                </a:lnTo>
                <a:lnTo>
                  <a:pt x="1659803" y="1146774"/>
                </a:lnTo>
                <a:lnTo>
                  <a:pt x="16598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733800" y="4305300"/>
            <a:ext cx="10736644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 dirty="0" err="1">
                <a:latin typeface="Times New Roman" pitchFamily="18" charset="0"/>
                <a:ea typeface="Cascadia Code" panose="020B0609020000020004" pitchFamily="49" charset="0"/>
                <a:cs typeface="Times New Roman" pitchFamily="18" charset="0"/>
              </a:rPr>
              <a:t>Trò</a:t>
            </a:r>
            <a:r>
              <a:rPr lang="en-US" sz="7200" b="1" dirty="0">
                <a:latin typeface="Times New Roman" pitchFamily="18" charset="0"/>
                <a:ea typeface="Cascadia Code" panose="020B0609020000020004" pitchFamily="49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ea typeface="Cascadia Code" panose="020B0609020000020004" pitchFamily="49" charset="0"/>
                <a:cs typeface="Times New Roman" pitchFamily="18" charset="0"/>
              </a:rPr>
              <a:t>chơi</a:t>
            </a:r>
            <a:r>
              <a:rPr lang="en-US" sz="7200" b="1" dirty="0" smtClean="0">
                <a:latin typeface="Times New Roman" pitchFamily="18" charset="0"/>
                <a:ea typeface="Cascadia Code" panose="020B0609020000020004" pitchFamily="49" charset="0"/>
                <a:cs typeface="Times New Roman" pitchFamily="18" charset="0"/>
              </a:rPr>
              <a:t>: </a:t>
            </a:r>
            <a:r>
              <a:rPr lang="en-US" sz="7200" dirty="0" err="1" smtClean="0">
                <a:latin typeface="Times New Roman" pitchFamily="18" charset="0"/>
                <a:ea typeface="Cascadia Code" panose="020B0609020000020004" pitchFamily="49" charset="0"/>
                <a:cs typeface="Times New Roman" pitchFamily="18" charset="0"/>
              </a:rPr>
              <a:t>Xúc</a:t>
            </a:r>
            <a:r>
              <a:rPr lang="en-US" sz="7200" dirty="0" smtClean="0">
                <a:latin typeface="Times New Roman" pitchFamily="18" charset="0"/>
                <a:ea typeface="Cascadia Code" panose="020B0609020000020004" pitchFamily="49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ea typeface="Cascadia Code" panose="020B0609020000020004" pitchFamily="49" charset="0"/>
                <a:cs typeface="Times New Roman" pitchFamily="18" charset="0"/>
              </a:rPr>
              <a:t>gạo</a:t>
            </a:r>
            <a:endParaRPr lang="en-US" sz="7200" dirty="0">
              <a:latin typeface="Times New Roman" pitchFamily="18" charset="0"/>
              <a:ea typeface="Cascadia Code" panose="020B0609020000020004" pitchFamily="49" charset="0"/>
              <a:cs typeface="Times New Roman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 rot="1022717">
            <a:off x="13990789" y="5812627"/>
            <a:ext cx="1043066" cy="3664828"/>
          </a:xfrm>
          <a:custGeom>
            <a:avLst/>
            <a:gdLst/>
            <a:ahLst/>
            <a:cxnLst/>
            <a:rect l="l" t="t" r="r" b="b"/>
            <a:pathLst>
              <a:path w="1043066" h="3664828">
                <a:moveTo>
                  <a:pt x="0" y="0"/>
                </a:moveTo>
                <a:lnTo>
                  <a:pt x="1043066" y="0"/>
                </a:lnTo>
                <a:lnTo>
                  <a:pt x="1043066" y="3664828"/>
                </a:lnTo>
                <a:lnTo>
                  <a:pt x="0" y="36648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/>
          <p:cNvGrpSpPr/>
          <p:nvPr/>
        </p:nvGrpSpPr>
        <p:grpSpPr>
          <a:xfrm>
            <a:off x="4590681" y="6983912"/>
            <a:ext cx="9244129" cy="3172852"/>
            <a:chOff x="6468117" y="6316257"/>
            <a:chExt cx="10049798" cy="3910013"/>
          </a:xfrm>
        </p:grpSpPr>
        <p:sp>
          <p:nvSpPr>
            <p:cNvPr id="15" name="Freeform 16"/>
            <p:cNvSpPr/>
            <p:nvPr/>
          </p:nvSpPr>
          <p:spPr>
            <a:xfrm>
              <a:off x="6468117" y="7127829"/>
              <a:ext cx="1509424" cy="2260241"/>
            </a:xfrm>
            <a:custGeom>
              <a:avLst/>
              <a:gdLst/>
              <a:ahLst/>
              <a:cxnLst/>
              <a:rect l="l" t="t" r="r" b="b"/>
              <a:pathLst>
                <a:path w="892921" h="1269010">
                  <a:moveTo>
                    <a:pt x="0" y="0"/>
                  </a:moveTo>
                  <a:lnTo>
                    <a:pt x="892921" y="0"/>
                  </a:lnTo>
                  <a:lnTo>
                    <a:pt x="892921" y="1269010"/>
                  </a:lnTo>
                  <a:lnTo>
                    <a:pt x="0" y="1269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8"/>
            <p:cNvSpPr/>
            <p:nvPr/>
          </p:nvSpPr>
          <p:spPr>
            <a:xfrm>
              <a:off x="14360874" y="6316257"/>
              <a:ext cx="2157041" cy="2559636"/>
            </a:xfrm>
            <a:custGeom>
              <a:avLst/>
              <a:gdLst/>
              <a:ahLst/>
              <a:cxnLst/>
              <a:rect l="l" t="t" r="r" b="b"/>
              <a:pathLst>
                <a:path w="1463400" h="1911806">
                  <a:moveTo>
                    <a:pt x="0" y="0"/>
                  </a:moveTo>
                  <a:lnTo>
                    <a:pt x="1463400" y="0"/>
                  </a:lnTo>
                  <a:lnTo>
                    <a:pt x="1463400" y="1911806"/>
                  </a:lnTo>
                  <a:lnTo>
                    <a:pt x="0" y="191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0"/>
            <p:cNvSpPr/>
            <p:nvPr/>
          </p:nvSpPr>
          <p:spPr>
            <a:xfrm>
              <a:off x="12219702" y="6816362"/>
              <a:ext cx="976734" cy="3389086"/>
            </a:xfrm>
            <a:custGeom>
              <a:avLst/>
              <a:gdLst/>
              <a:ahLst/>
              <a:cxnLst/>
              <a:rect l="l" t="t" r="r" b="b"/>
              <a:pathLst>
                <a:path w="710126" h="2693582">
                  <a:moveTo>
                    <a:pt x="0" y="0"/>
                  </a:moveTo>
                  <a:lnTo>
                    <a:pt x="710126" y="0"/>
                  </a:lnTo>
                  <a:lnTo>
                    <a:pt x="710126" y="2693582"/>
                  </a:lnTo>
                  <a:lnTo>
                    <a:pt x="0" y="2693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5"/>
            <p:cNvSpPr/>
            <p:nvPr/>
          </p:nvSpPr>
          <p:spPr>
            <a:xfrm>
              <a:off x="8940512" y="6751663"/>
              <a:ext cx="2044033" cy="3474607"/>
            </a:xfrm>
            <a:custGeom>
              <a:avLst/>
              <a:gdLst/>
              <a:ahLst/>
              <a:cxnLst/>
              <a:rect l="l" t="t" r="r" b="b"/>
              <a:pathLst>
                <a:path w="874159" h="1911806">
                  <a:moveTo>
                    <a:pt x="0" y="0"/>
                  </a:moveTo>
                  <a:lnTo>
                    <a:pt x="874159" y="0"/>
                  </a:lnTo>
                  <a:lnTo>
                    <a:pt x="874159" y="1911806"/>
                  </a:lnTo>
                  <a:lnTo>
                    <a:pt x="0" y="191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extLst>
                  <a:ext uri="{96DAC541-7B7A-43D3-8B79-37D633B846F1}">
                    <asvg:svgBlip xmlns="" xmlns:asvg="http://schemas.microsoft.com/office/drawing/2016/SVG/main" r:embed="rId33"/>
                  </a:ext>
                </a:extLst>
              </a:blip>
              <a:stretch>
                <a:fillRect l="-446" b="-240"/>
              </a:stretch>
            </a:blipFill>
          </p:spPr>
        </p:sp>
      </p:grpSp>
      <p:grpSp>
        <p:nvGrpSpPr>
          <p:cNvPr id="19" name="Group 18"/>
          <p:cNvGrpSpPr/>
          <p:nvPr/>
        </p:nvGrpSpPr>
        <p:grpSpPr>
          <a:xfrm>
            <a:off x="7042481" y="24245"/>
            <a:ext cx="4325760" cy="2605876"/>
            <a:chOff x="7442827" y="-28989"/>
            <a:chExt cx="4325760" cy="2605876"/>
          </a:xfrm>
        </p:grpSpPr>
        <p:sp>
          <p:nvSpPr>
            <p:cNvPr id="20" name="Freeform 3"/>
            <p:cNvSpPr/>
            <p:nvPr/>
          </p:nvSpPr>
          <p:spPr>
            <a:xfrm>
              <a:off x="9220200" y="48009"/>
              <a:ext cx="987899" cy="1895988"/>
            </a:xfrm>
            <a:custGeom>
              <a:avLst/>
              <a:gdLst/>
              <a:ahLst/>
              <a:cxnLst/>
              <a:rect l="l" t="t" r="r" b="b"/>
              <a:pathLst>
                <a:path w="757200" h="1595633">
                  <a:moveTo>
                    <a:pt x="0" y="0"/>
                  </a:moveTo>
                  <a:lnTo>
                    <a:pt x="757200" y="0"/>
                  </a:lnTo>
                  <a:lnTo>
                    <a:pt x="757200" y="1595634"/>
                  </a:lnTo>
                  <a:lnTo>
                    <a:pt x="0" y="159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=""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3"/>
            <p:cNvSpPr/>
            <p:nvPr/>
          </p:nvSpPr>
          <p:spPr>
            <a:xfrm>
              <a:off x="7442827" y="-28989"/>
              <a:ext cx="987899" cy="2605876"/>
            </a:xfrm>
            <a:custGeom>
              <a:avLst/>
              <a:gdLst/>
              <a:ahLst/>
              <a:cxnLst/>
              <a:rect l="l" t="t" r="r" b="b"/>
              <a:pathLst>
                <a:path w="757200" h="1595633">
                  <a:moveTo>
                    <a:pt x="0" y="0"/>
                  </a:moveTo>
                  <a:lnTo>
                    <a:pt x="757200" y="0"/>
                  </a:lnTo>
                  <a:lnTo>
                    <a:pt x="757200" y="1595634"/>
                  </a:lnTo>
                  <a:lnTo>
                    <a:pt x="0" y="159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=""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3"/>
            <p:cNvSpPr/>
            <p:nvPr/>
          </p:nvSpPr>
          <p:spPr>
            <a:xfrm>
              <a:off x="10780688" y="-28989"/>
              <a:ext cx="987899" cy="2605876"/>
            </a:xfrm>
            <a:custGeom>
              <a:avLst/>
              <a:gdLst/>
              <a:ahLst/>
              <a:cxnLst/>
              <a:rect l="l" t="t" r="r" b="b"/>
              <a:pathLst>
                <a:path w="757200" h="1595633">
                  <a:moveTo>
                    <a:pt x="0" y="0"/>
                  </a:moveTo>
                  <a:lnTo>
                    <a:pt x="757200" y="0"/>
                  </a:lnTo>
                  <a:lnTo>
                    <a:pt x="757200" y="1595634"/>
                  </a:lnTo>
                  <a:lnTo>
                    <a:pt x="0" y="159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=""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1110965">
            <a:off x="2599366" y="2993690"/>
            <a:ext cx="1094758" cy="4210765"/>
          </a:xfrm>
          <a:custGeom>
            <a:avLst/>
            <a:gdLst/>
            <a:ahLst/>
            <a:cxnLst/>
            <a:rect l="l" t="t" r="r" b="b"/>
            <a:pathLst>
              <a:path w="1094758" h="3853746">
                <a:moveTo>
                  <a:pt x="0" y="0"/>
                </a:moveTo>
                <a:lnTo>
                  <a:pt x="1094758" y="0"/>
                </a:lnTo>
                <a:lnTo>
                  <a:pt x="1094758" y="3853746"/>
                </a:lnTo>
                <a:lnTo>
                  <a:pt x="0" y="3853746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=""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pic>
        <p:nvPicPr>
          <p:cNvPr id="23" name="772227156199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8"/>
              </p:ext>
            </p:extLst>
          </p:nvPr>
        </p:nvPicPr>
        <p:blipFill>
          <a:blip r:embed="rId39" cstate="print"/>
          <a:stretch>
            <a:fillRect/>
          </a:stretch>
        </p:blipFill>
        <p:spPr>
          <a:xfrm>
            <a:off x="9075979" y="7082851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8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8983" y="3840628"/>
            <a:ext cx="3994200" cy="3288179"/>
          </a:xfrm>
          <a:custGeom>
            <a:avLst/>
            <a:gdLst/>
            <a:ahLst/>
            <a:cxnLst/>
            <a:rect l="l" t="t" r="r" b="b"/>
            <a:pathLst>
              <a:path w="3994200" h="3288179">
                <a:moveTo>
                  <a:pt x="0" y="0"/>
                </a:moveTo>
                <a:lnTo>
                  <a:pt x="3994200" y="0"/>
                </a:lnTo>
                <a:lnTo>
                  <a:pt x="3994200" y="3288180"/>
                </a:lnTo>
                <a:lnTo>
                  <a:pt x="0" y="32881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1702" y="1394974"/>
            <a:ext cx="12668311" cy="6646273"/>
          </a:xfrm>
          <a:custGeom>
            <a:avLst/>
            <a:gdLst/>
            <a:ahLst/>
            <a:cxnLst/>
            <a:rect l="l" t="t" r="r" b="b"/>
            <a:pathLst>
              <a:path w="12668311" h="6646273">
                <a:moveTo>
                  <a:pt x="0" y="0"/>
                </a:moveTo>
                <a:lnTo>
                  <a:pt x="12668311" y="0"/>
                </a:lnTo>
                <a:lnTo>
                  <a:pt x="12668311" y="6646273"/>
                </a:lnTo>
                <a:lnTo>
                  <a:pt x="0" y="6646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0" y="4596573"/>
            <a:ext cx="5469171" cy="5690427"/>
          </a:xfrm>
          <a:custGeom>
            <a:avLst/>
            <a:gdLst/>
            <a:ahLst/>
            <a:cxnLst/>
            <a:rect l="l" t="t" r="r" b="b"/>
            <a:pathLst>
              <a:path w="5469171" h="5690427">
                <a:moveTo>
                  <a:pt x="0" y="0"/>
                </a:moveTo>
                <a:lnTo>
                  <a:pt x="5469171" y="0"/>
                </a:lnTo>
                <a:lnTo>
                  <a:pt x="5469171" y="5690427"/>
                </a:lnTo>
                <a:lnTo>
                  <a:pt x="0" y="56904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7722">
            <a:off x="16684691" y="868053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7722">
            <a:off x="16684691" y="6640769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7722" flipH="1">
            <a:off x="13585225" y="-141430"/>
            <a:ext cx="1659804" cy="1146773"/>
          </a:xfrm>
          <a:custGeom>
            <a:avLst/>
            <a:gdLst/>
            <a:ahLst/>
            <a:cxnLst/>
            <a:rect l="l" t="t" r="r" b="b"/>
            <a:pathLst>
              <a:path w="1659804" h="1146773">
                <a:moveTo>
                  <a:pt x="1659804" y="0"/>
                </a:moveTo>
                <a:lnTo>
                  <a:pt x="0" y="0"/>
                </a:lnTo>
                <a:lnTo>
                  <a:pt x="0" y="1146774"/>
                </a:lnTo>
                <a:lnTo>
                  <a:pt x="1659804" y="1146774"/>
                </a:lnTo>
                <a:lnTo>
                  <a:pt x="165980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07901">
            <a:off x="-2227827" y="-3546007"/>
            <a:ext cx="6321632" cy="5204211"/>
          </a:xfrm>
          <a:custGeom>
            <a:avLst/>
            <a:gdLst/>
            <a:ahLst/>
            <a:cxnLst/>
            <a:rect l="l" t="t" r="r" b="b"/>
            <a:pathLst>
              <a:path w="6321632" h="5204211">
                <a:moveTo>
                  <a:pt x="0" y="0"/>
                </a:moveTo>
                <a:lnTo>
                  <a:pt x="6321632" y="0"/>
                </a:lnTo>
                <a:lnTo>
                  <a:pt x="6321632" y="5204211"/>
                </a:lnTo>
                <a:lnTo>
                  <a:pt x="0" y="52042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7722">
            <a:off x="1194218" y="1373985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5" y="0"/>
                </a:lnTo>
                <a:lnTo>
                  <a:pt x="2318735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7722">
            <a:off x="-764699" y="2827807"/>
            <a:ext cx="1529399" cy="1056676"/>
          </a:xfrm>
          <a:custGeom>
            <a:avLst/>
            <a:gdLst/>
            <a:ahLst/>
            <a:cxnLst/>
            <a:rect l="l" t="t" r="r" b="b"/>
            <a:pathLst>
              <a:path w="1529399" h="1056676">
                <a:moveTo>
                  <a:pt x="0" y="0"/>
                </a:moveTo>
                <a:lnTo>
                  <a:pt x="1529398" y="0"/>
                </a:lnTo>
                <a:lnTo>
                  <a:pt x="1529398" y="1056676"/>
                </a:lnTo>
                <a:lnTo>
                  <a:pt x="0" y="10566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496880" y="3019398"/>
            <a:ext cx="949040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6"/>
          <p:cNvSpPr/>
          <p:nvPr/>
        </p:nvSpPr>
        <p:spPr>
          <a:xfrm>
            <a:off x="14382835" y="1292559"/>
            <a:ext cx="1705825" cy="1947609"/>
          </a:xfrm>
          <a:custGeom>
            <a:avLst/>
            <a:gdLst/>
            <a:ahLst/>
            <a:cxnLst/>
            <a:rect l="l" t="t" r="r" b="b"/>
            <a:pathLst>
              <a:path w="1168062" h="1641604">
                <a:moveTo>
                  <a:pt x="0" y="0"/>
                </a:moveTo>
                <a:lnTo>
                  <a:pt x="1168062" y="0"/>
                </a:lnTo>
                <a:lnTo>
                  <a:pt x="1168062" y="1641604"/>
                </a:lnTo>
                <a:lnTo>
                  <a:pt x="0" y="1641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b="-862"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7442827" y="-28989"/>
            <a:ext cx="4325760" cy="2605876"/>
            <a:chOff x="7442827" y="-28989"/>
            <a:chExt cx="4325760" cy="2605876"/>
          </a:xfrm>
        </p:grpSpPr>
        <p:sp>
          <p:nvSpPr>
            <p:cNvPr id="16" name="Freeform 3"/>
            <p:cNvSpPr/>
            <p:nvPr/>
          </p:nvSpPr>
          <p:spPr>
            <a:xfrm>
              <a:off x="9220200" y="48009"/>
              <a:ext cx="987899" cy="1895988"/>
            </a:xfrm>
            <a:custGeom>
              <a:avLst/>
              <a:gdLst/>
              <a:ahLst/>
              <a:cxnLst/>
              <a:rect l="l" t="t" r="r" b="b"/>
              <a:pathLst>
                <a:path w="757200" h="1595633">
                  <a:moveTo>
                    <a:pt x="0" y="0"/>
                  </a:moveTo>
                  <a:lnTo>
                    <a:pt x="757200" y="0"/>
                  </a:lnTo>
                  <a:lnTo>
                    <a:pt x="757200" y="1595634"/>
                  </a:lnTo>
                  <a:lnTo>
                    <a:pt x="0" y="159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3"/>
            <p:cNvSpPr/>
            <p:nvPr/>
          </p:nvSpPr>
          <p:spPr>
            <a:xfrm>
              <a:off x="7442827" y="-28989"/>
              <a:ext cx="987899" cy="2605876"/>
            </a:xfrm>
            <a:custGeom>
              <a:avLst/>
              <a:gdLst/>
              <a:ahLst/>
              <a:cxnLst/>
              <a:rect l="l" t="t" r="r" b="b"/>
              <a:pathLst>
                <a:path w="757200" h="1595633">
                  <a:moveTo>
                    <a:pt x="0" y="0"/>
                  </a:moveTo>
                  <a:lnTo>
                    <a:pt x="757200" y="0"/>
                  </a:lnTo>
                  <a:lnTo>
                    <a:pt x="757200" y="1595634"/>
                  </a:lnTo>
                  <a:lnTo>
                    <a:pt x="0" y="159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3"/>
            <p:cNvSpPr/>
            <p:nvPr/>
          </p:nvSpPr>
          <p:spPr>
            <a:xfrm>
              <a:off x="10780688" y="-28989"/>
              <a:ext cx="987899" cy="2605876"/>
            </a:xfrm>
            <a:custGeom>
              <a:avLst/>
              <a:gdLst/>
              <a:ahLst/>
              <a:cxnLst/>
              <a:rect l="l" t="t" r="r" b="b"/>
              <a:pathLst>
                <a:path w="757200" h="1595633">
                  <a:moveTo>
                    <a:pt x="0" y="0"/>
                  </a:moveTo>
                  <a:lnTo>
                    <a:pt x="757200" y="0"/>
                  </a:lnTo>
                  <a:lnTo>
                    <a:pt x="757200" y="1595634"/>
                  </a:lnTo>
                  <a:lnTo>
                    <a:pt x="0" y="159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0"/>
          <p:cNvGrpSpPr/>
          <p:nvPr/>
        </p:nvGrpSpPr>
        <p:grpSpPr>
          <a:xfrm>
            <a:off x="6468117" y="6316257"/>
            <a:ext cx="10049798" cy="3910013"/>
            <a:chOff x="6468117" y="6316257"/>
            <a:chExt cx="10049798" cy="3910013"/>
          </a:xfrm>
        </p:grpSpPr>
        <p:sp>
          <p:nvSpPr>
            <p:cNvPr id="14" name="Freeform 16"/>
            <p:cNvSpPr/>
            <p:nvPr/>
          </p:nvSpPr>
          <p:spPr>
            <a:xfrm>
              <a:off x="6468117" y="7127829"/>
              <a:ext cx="1509424" cy="2260241"/>
            </a:xfrm>
            <a:custGeom>
              <a:avLst/>
              <a:gdLst/>
              <a:ahLst/>
              <a:cxnLst/>
              <a:rect l="l" t="t" r="r" b="b"/>
              <a:pathLst>
                <a:path w="892921" h="1269010">
                  <a:moveTo>
                    <a:pt x="0" y="0"/>
                  </a:moveTo>
                  <a:lnTo>
                    <a:pt x="892921" y="0"/>
                  </a:lnTo>
                  <a:lnTo>
                    <a:pt x="892921" y="1269010"/>
                  </a:lnTo>
                  <a:lnTo>
                    <a:pt x="0" y="1269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=""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8"/>
            <p:cNvSpPr/>
            <p:nvPr/>
          </p:nvSpPr>
          <p:spPr>
            <a:xfrm>
              <a:off x="14360874" y="6316257"/>
              <a:ext cx="2157041" cy="2559636"/>
            </a:xfrm>
            <a:custGeom>
              <a:avLst/>
              <a:gdLst/>
              <a:ahLst/>
              <a:cxnLst/>
              <a:rect l="l" t="t" r="r" b="b"/>
              <a:pathLst>
                <a:path w="1463400" h="1911806">
                  <a:moveTo>
                    <a:pt x="0" y="0"/>
                  </a:moveTo>
                  <a:lnTo>
                    <a:pt x="1463400" y="0"/>
                  </a:lnTo>
                  <a:lnTo>
                    <a:pt x="1463400" y="1911806"/>
                  </a:lnTo>
                  <a:lnTo>
                    <a:pt x="0" y="191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0"/>
            <p:cNvSpPr/>
            <p:nvPr/>
          </p:nvSpPr>
          <p:spPr>
            <a:xfrm>
              <a:off x="12219702" y="6816362"/>
              <a:ext cx="976734" cy="3389086"/>
            </a:xfrm>
            <a:custGeom>
              <a:avLst/>
              <a:gdLst/>
              <a:ahLst/>
              <a:cxnLst/>
              <a:rect l="l" t="t" r="r" b="b"/>
              <a:pathLst>
                <a:path w="710126" h="2693582">
                  <a:moveTo>
                    <a:pt x="0" y="0"/>
                  </a:moveTo>
                  <a:lnTo>
                    <a:pt x="710126" y="0"/>
                  </a:lnTo>
                  <a:lnTo>
                    <a:pt x="710126" y="2693582"/>
                  </a:lnTo>
                  <a:lnTo>
                    <a:pt x="0" y="2693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5"/>
            <p:cNvSpPr/>
            <p:nvPr/>
          </p:nvSpPr>
          <p:spPr>
            <a:xfrm>
              <a:off x="8940512" y="6751663"/>
              <a:ext cx="2044033" cy="3474607"/>
            </a:xfrm>
            <a:custGeom>
              <a:avLst/>
              <a:gdLst/>
              <a:ahLst/>
              <a:cxnLst/>
              <a:rect l="l" t="t" r="r" b="b"/>
              <a:pathLst>
                <a:path w="874159" h="1911806">
                  <a:moveTo>
                    <a:pt x="0" y="0"/>
                  </a:moveTo>
                  <a:lnTo>
                    <a:pt x="874159" y="0"/>
                  </a:lnTo>
                  <a:lnTo>
                    <a:pt x="874159" y="1911806"/>
                  </a:lnTo>
                  <a:lnTo>
                    <a:pt x="0" y="191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extLst>
                  <a:ext uri="{96DAC541-7B7A-43D3-8B79-37D633B846F1}">
                    <asvg:svgBlip xmlns="" xmlns:asvg="http://schemas.microsoft.com/office/drawing/2016/SVG/main" r:embed="rId37"/>
                  </a:ext>
                </a:extLst>
              </a:blip>
              <a:stretch>
                <a:fillRect l="-446" b="-240"/>
              </a:stretch>
            </a:blipFill>
          </p:spPr>
        </p:sp>
      </p:grpSp>
      <p:pic>
        <p:nvPicPr>
          <p:cNvPr id="23" name="7722250179575-_1_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8"/>
              </p:ext>
            </p:extLst>
          </p:nvPr>
        </p:nvPicPr>
        <p:blipFill>
          <a:blip r:embed="rId39" cstate="print"/>
          <a:stretch>
            <a:fillRect/>
          </a:stretch>
        </p:blipFill>
        <p:spPr>
          <a:xfrm>
            <a:off x="9759145" y="5685917"/>
            <a:ext cx="630340" cy="6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760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7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7722">
            <a:off x="-388869" y="791155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6"/>
                </a:lnTo>
                <a:lnTo>
                  <a:pt x="0" y="16020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7722">
            <a:off x="11369758" y="9958968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5" y="0"/>
                </a:lnTo>
                <a:lnTo>
                  <a:pt x="2318735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496303" y="295155"/>
            <a:ext cx="13555833" cy="8503204"/>
          </a:xfrm>
          <a:custGeom>
            <a:avLst/>
            <a:gdLst/>
            <a:ahLst/>
            <a:cxnLst/>
            <a:rect l="l" t="t" r="r" b="b"/>
            <a:pathLst>
              <a:path w="13555833" h="8503204">
                <a:moveTo>
                  <a:pt x="0" y="0"/>
                </a:moveTo>
                <a:lnTo>
                  <a:pt x="13555832" y="0"/>
                </a:lnTo>
                <a:lnTo>
                  <a:pt x="13555832" y="8503204"/>
                </a:lnTo>
                <a:lnTo>
                  <a:pt x="0" y="8503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97722">
            <a:off x="4188339" y="-801018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6"/>
                </a:lnTo>
                <a:lnTo>
                  <a:pt x="0" y="16020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7722">
            <a:off x="15946966" y="8366795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5" y="0"/>
                </a:lnTo>
                <a:lnTo>
                  <a:pt x="2318735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7722">
            <a:off x="516466" y="8830988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5" y="0"/>
                </a:lnTo>
                <a:lnTo>
                  <a:pt x="2318735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7722" flipH="1">
            <a:off x="16612234" y="1255690"/>
            <a:ext cx="1659804" cy="1146773"/>
          </a:xfrm>
          <a:custGeom>
            <a:avLst/>
            <a:gdLst/>
            <a:ahLst/>
            <a:cxnLst/>
            <a:rect l="l" t="t" r="r" b="b"/>
            <a:pathLst>
              <a:path w="1659804" h="1146773">
                <a:moveTo>
                  <a:pt x="1659804" y="0"/>
                </a:moveTo>
                <a:lnTo>
                  <a:pt x="0" y="0"/>
                </a:lnTo>
                <a:lnTo>
                  <a:pt x="0" y="1146773"/>
                </a:lnTo>
                <a:lnTo>
                  <a:pt x="1659804" y="1146773"/>
                </a:lnTo>
                <a:lnTo>
                  <a:pt x="165980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7722" flipH="1">
            <a:off x="-395205" y="4570113"/>
            <a:ext cx="1659804" cy="1146773"/>
          </a:xfrm>
          <a:custGeom>
            <a:avLst/>
            <a:gdLst/>
            <a:ahLst/>
            <a:cxnLst/>
            <a:rect l="l" t="t" r="r" b="b"/>
            <a:pathLst>
              <a:path w="1659804" h="1146773">
                <a:moveTo>
                  <a:pt x="1659803" y="0"/>
                </a:moveTo>
                <a:lnTo>
                  <a:pt x="0" y="0"/>
                </a:lnTo>
                <a:lnTo>
                  <a:pt x="0" y="1146774"/>
                </a:lnTo>
                <a:lnTo>
                  <a:pt x="1659803" y="1146774"/>
                </a:lnTo>
                <a:lnTo>
                  <a:pt x="16598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657600" y="4549221"/>
            <a:ext cx="10736644" cy="308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194"/>
              </a:lnSpc>
              <a:spcBef>
                <a:spcPct val="0"/>
              </a:spcBef>
            </a:pPr>
            <a:r>
              <a:rPr lang="en-US" sz="20400" dirty="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T</a:t>
            </a:r>
            <a:r>
              <a:rPr lang="en-US" sz="20400" u="none" strike="noStrike" dirty="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hank You</a:t>
            </a:r>
          </a:p>
        </p:txBody>
      </p:sp>
      <p:sp>
        <p:nvSpPr>
          <p:cNvPr id="12" name="Freeform 12"/>
          <p:cNvSpPr/>
          <p:nvPr/>
        </p:nvSpPr>
        <p:spPr>
          <a:xfrm rot="-1110965">
            <a:off x="2535749" y="3126793"/>
            <a:ext cx="1094758" cy="3853746"/>
          </a:xfrm>
          <a:custGeom>
            <a:avLst/>
            <a:gdLst/>
            <a:ahLst/>
            <a:cxnLst/>
            <a:rect l="l" t="t" r="r" b="b"/>
            <a:pathLst>
              <a:path w="1094758" h="3853746">
                <a:moveTo>
                  <a:pt x="0" y="0"/>
                </a:moveTo>
                <a:lnTo>
                  <a:pt x="1094758" y="0"/>
                </a:lnTo>
                <a:lnTo>
                  <a:pt x="1094758" y="3853746"/>
                </a:lnTo>
                <a:lnTo>
                  <a:pt x="0" y="3853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022717">
            <a:off x="13990789" y="5812627"/>
            <a:ext cx="1043066" cy="3664828"/>
          </a:xfrm>
          <a:custGeom>
            <a:avLst/>
            <a:gdLst/>
            <a:ahLst/>
            <a:cxnLst/>
            <a:rect l="l" t="t" r="r" b="b"/>
            <a:pathLst>
              <a:path w="1043066" h="3664828">
                <a:moveTo>
                  <a:pt x="0" y="0"/>
                </a:moveTo>
                <a:lnTo>
                  <a:pt x="1043066" y="0"/>
                </a:lnTo>
                <a:lnTo>
                  <a:pt x="1043066" y="3664828"/>
                </a:lnTo>
                <a:lnTo>
                  <a:pt x="0" y="3664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1" name="771314165053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153400" y="1936062"/>
            <a:ext cx="979514" cy="97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200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8983" y="3840628"/>
            <a:ext cx="3994200" cy="3288179"/>
          </a:xfrm>
          <a:custGeom>
            <a:avLst/>
            <a:gdLst/>
            <a:ahLst/>
            <a:cxnLst/>
            <a:rect l="l" t="t" r="r" b="b"/>
            <a:pathLst>
              <a:path w="3994200" h="3288179">
                <a:moveTo>
                  <a:pt x="0" y="0"/>
                </a:moveTo>
                <a:lnTo>
                  <a:pt x="3994200" y="0"/>
                </a:lnTo>
                <a:lnTo>
                  <a:pt x="3994200" y="3288180"/>
                </a:lnTo>
                <a:lnTo>
                  <a:pt x="0" y="3288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81631" y="1669070"/>
            <a:ext cx="12668311" cy="6646273"/>
          </a:xfrm>
          <a:custGeom>
            <a:avLst/>
            <a:gdLst/>
            <a:ahLst/>
            <a:cxnLst/>
            <a:rect l="l" t="t" r="r" b="b"/>
            <a:pathLst>
              <a:path w="12668311" h="6646273">
                <a:moveTo>
                  <a:pt x="0" y="0"/>
                </a:moveTo>
                <a:lnTo>
                  <a:pt x="12668311" y="0"/>
                </a:lnTo>
                <a:lnTo>
                  <a:pt x="12668311" y="6646273"/>
                </a:lnTo>
                <a:lnTo>
                  <a:pt x="0" y="6646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0" y="4596573"/>
            <a:ext cx="5469171" cy="5690427"/>
          </a:xfrm>
          <a:custGeom>
            <a:avLst/>
            <a:gdLst/>
            <a:ahLst/>
            <a:cxnLst/>
            <a:rect l="l" t="t" r="r" b="b"/>
            <a:pathLst>
              <a:path w="5469171" h="5690427">
                <a:moveTo>
                  <a:pt x="0" y="0"/>
                </a:moveTo>
                <a:lnTo>
                  <a:pt x="5469171" y="0"/>
                </a:lnTo>
                <a:lnTo>
                  <a:pt x="5469171" y="5690427"/>
                </a:lnTo>
                <a:lnTo>
                  <a:pt x="0" y="5690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7722">
            <a:off x="16684691" y="868053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7722">
            <a:off x="16684691" y="6640769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7722" flipH="1">
            <a:off x="13585225" y="-141430"/>
            <a:ext cx="1659804" cy="1146773"/>
          </a:xfrm>
          <a:custGeom>
            <a:avLst/>
            <a:gdLst/>
            <a:ahLst/>
            <a:cxnLst/>
            <a:rect l="l" t="t" r="r" b="b"/>
            <a:pathLst>
              <a:path w="1659804" h="1146773">
                <a:moveTo>
                  <a:pt x="1659804" y="0"/>
                </a:moveTo>
                <a:lnTo>
                  <a:pt x="0" y="0"/>
                </a:lnTo>
                <a:lnTo>
                  <a:pt x="0" y="1146774"/>
                </a:lnTo>
                <a:lnTo>
                  <a:pt x="1659804" y="1146774"/>
                </a:lnTo>
                <a:lnTo>
                  <a:pt x="165980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07901">
            <a:off x="-2227827" y="-3546007"/>
            <a:ext cx="6321632" cy="5204211"/>
          </a:xfrm>
          <a:custGeom>
            <a:avLst/>
            <a:gdLst/>
            <a:ahLst/>
            <a:cxnLst/>
            <a:rect l="l" t="t" r="r" b="b"/>
            <a:pathLst>
              <a:path w="6321632" h="5204211">
                <a:moveTo>
                  <a:pt x="0" y="0"/>
                </a:moveTo>
                <a:lnTo>
                  <a:pt x="6321632" y="0"/>
                </a:lnTo>
                <a:lnTo>
                  <a:pt x="6321632" y="5204211"/>
                </a:lnTo>
                <a:lnTo>
                  <a:pt x="0" y="5204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7722">
            <a:off x="1194218" y="1373985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5" y="0"/>
                </a:lnTo>
                <a:lnTo>
                  <a:pt x="2318735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7722">
            <a:off x="-764699" y="2827807"/>
            <a:ext cx="1529399" cy="1056676"/>
          </a:xfrm>
          <a:custGeom>
            <a:avLst/>
            <a:gdLst/>
            <a:ahLst/>
            <a:cxnLst/>
            <a:rect l="l" t="t" r="r" b="b"/>
            <a:pathLst>
              <a:path w="1529399" h="1056676">
                <a:moveTo>
                  <a:pt x="0" y="0"/>
                </a:moveTo>
                <a:lnTo>
                  <a:pt x="1529398" y="0"/>
                </a:lnTo>
                <a:lnTo>
                  <a:pt x="1529398" y="1056676"/>
                </a:lnTo>
                <a:lnTo>
                  <a:pt x="0" y="10566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410200" y="3695700"/>
            <a:ext cx="9850791" cy="1409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3447"/>
              </a:lnSpc>
              <a:spcBef>
                <a:spcPct val="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Bryndan Write"/>
              <a:cs typeface="Times New Roman" panose="02020603050405020304" pitchFamily="18" charset="0"/>
              <a:sym typeface="Bryndan Write"/>
            </a:endParaRPr>
          </a:p>
        </p:txBody>
      </p:sp>
      <p:sp>
        <p:nvSpPr>
          <p:cNvPr id="13" name="Freeform 6"/>
          <p:cNvSpPr/>
          <p:nvPr/>
        </p:nvSpPr>
        <p:spPr>
          <a:xfrm>
            <a:off x="14382835" y="1292559"/>
            <a:ext cx="1705825" cy="1947609"/>
          </a:xfrm>
          <a:custGeom>
            <a:avLst/>
            <a:gdLst/>
            <a:ahLst/>
            <a:cxnLst/>
            <a:rect l="l" t="t" r="r" b="b"/>
            <a:pathLst>
              <a:path w="1168062" h="1641604">
                <a:moveTo>
                  <a:pt x="0" y="0"/>
                </a:moveTo>
                <a:lnTo>
                  <a:pt x="1168062" y="0"/>
                </a:lnTo>
                <a:lnTo>
                  <a:pt x="1168062" y="1641604"/>
                </a:lnTo>
                <a:lnTo>
                  <a:pt x="0" y="1641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b="-862"/>
            </a:stretch>
          </a:blipFill>
        </p:spPr>
      </p:sp>
      <p:sp>
        <p:nvSpPr>
          <p:cNvPr id="14" name="Freeform 16"/>
          <p:cNvSpPr/>
          <p:nvPr/>
        </p:nvSpPr>
        <p:spPr>
          <a:xfrm>
            <a:off x="6468117" y="7127829"/>
            <a:ext cx="1509424" cy="2260241"/>
          </a:xfrm>
          <a:custGeom>
            <a:avLst/>
            <a:gdLst/>
            <a:ahLst/>
            <a:cxnLst/>
            <a:rect l="l" t="t" r="r" b="b"/>
            <a:pathLst>
              <a:path w="892921" h="1269010">
                <a:moveTo>
                  <a:pt x="0" y="0"/>
                </a:moveTo>
                <a:lnTo>
                  <a:pt x="892921" y="0"/>
                </a:lnTo>
                <a:lnTo>
                  <a:pt x="892921" y="1269010"/>
                </a:lnTo>
                <a:lnTo>
                  <a:pt x="0" y="12690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8"/>
          <p:cNvSpPr/>
          <p:nvPr/>
        </p:nvSpPr>
        <p:spPr>
          <a:xfrm>
            <a:off x="14360874" y="6316257"/>
            <a:ext cx="2157041" cy="2559636"/>
          </a:xfrm>
          <a:custGeom>
            <a:avLst/>
            <a:gdLst/>
            <a:ahLst/>
            <a:cxnLst/>
            <a:rect l="l" t="t" r="r" b="b"/>
            <a:pathLst>
              <a:path w="1463400" h="1911806">
                <a:moveTo>
                  <a:pt x="0" y="0"/>
                </a:moveTo>
                <a:lnTo>
                  <a:pt x="1463400" y="0"/>
                </a:lnTo>
                <a:lnTo>
                  <a:pt x="1463400" y="1911806"/>
                </a:lnTo>
                <a:lnTo>
                  <a:pt x="0" y="191180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220200" y="48009"/>
            <a:ext cx="987899" cy="1895988"/>
          </a:xfrm>
          <a:custGeom>
            <a:avLst/>
            <a:gdLst/>
            <a:ahLst/>
            <a:cxnLst/>
            <a:rect l="l" t="t" r="r" b="b"/>
            <a:pathLst>
              <a:path w="757200" h="1595633">
                <a:moveTo>
                  <a:pt x="0" y="0"/>
                </a:moveTo>
                <a:lnTo>
                  <a:pt x="757200" y="0"/>
                </a:lnTo>
                <a:lnTo>
                  <a:pt x="757200" y="1595634"/>
                </a:lnTo>
                <a:lnTo>
                  <a:pt x="0" y="1595634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3"/>
          <p:cNvSpPr/>
          <p:nvPr/>
        </p:nvSpPr>
        <p:spPr>
          <a:xfrm>
            <a:off x="7335891" y="48008"/>
            <a:ext cx="1154123" cy="3061951"/>
          </a:xfrm>
          <a:custGeom>
            <a:avLst/>
            <a:gdLst/>
            <a:ahLst/>
            <a:cxnLst/>
            <a:rect l="l" t="t" r="r" b="b"/>
            <a:pathLst>
              <a:path w="757200" h="1595633">
                <a:moveTo>
                  <a:pt x="0" y="0"/>
                </a:moveTo>
                <a:lnTo>
                  <a:pt x="757200" y="0"/>
                </a:lnTo>
                <a:lnTo>
                  <a:pt x="757200" y="1595634"/>
                </a:lnTo>
                <a:lnTo>
                  <a:pt x="0" y="1595634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3"/>
          <p:cNvSpPr/>
          <p:nvPr/>
        </p:nvSpPr>
        <p:spPr>
          <a:xfrm>
            <a:off x="11048330" y="-31854"/>
            <a:ext cx="1154123" cy="3061951"/>
          </a:xfrm>
          <a:custGeom>
            <a:avLst/>
            <a:gdLst/>
            <a:ahLst/>
            <a:cxnLst/>
            <a:rect l="l" t="t" r="r" b="b"/>
            <a:pathLst>
              <a:path w="757200" h="1595633">
                <a:moveTo>
                  <a:pt x="0" y="0"/>
                </a:moveTo>
                <a:lnTo>
                  <a:pt x="757200" y="0"/>
                </a:lnTo>
                <a:lnTo>
                  <a:pt x="757200" y="1595634"/>
                </a:lnTo>
                <a:lnTo>
                  <a:pt x="0" y="1595634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54662">
            <a:off x="-5063235" y="-1866288"/>
            <a:ext cx="15671491" cy="15251530"/>
          </a:xfrm>
          <a:custGeom>
            <a:avLst/>
            <a:gdLst/>
            <a:ahLst/>
            <a:cxnLst/>
            <a:rect l="l" t="t" r="r" b="b"/>
            <a:pathLst>
              <a:path w="18875961" h="15718528">
                <a:moveTo>
                  <a:pt x="0" y="0"/>
                </a:moveTo>
                <a:lnTo>
                  <a:pt x="18875962" y="0"/>
                </a:lnTo>
                <a:lnTo>
                  <a:pt x="18875962" y="15718528"/>
                </a:lnTo>
                <a:lnTo>
                  <a:pt x="0" y="15718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9029" y="2829537"/>
            <a:ext cx="7104816" cy="2931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141"/>
              </a:lnSpc>
              <a:spcBef>
                <a:spcPct val="0"/>
              </a:spcBef>
            </a:pPr>
            <a:r>
              <a:rPr lang="en-US" sz="7200" dirty="0" smtClean="0">
                <a:solidFill>
                  <a:srgbClr val="000000"/>
                </a:solidFill>
                <a:latin typeface="Times New Roman" pitchFamily="18" charset="0"/>
                <a:ea typeface="Bryndan Write"/>
                <a:cs typeface="Times New Roman" pitchFamily="18" charset="0"/>
                <a:sym typeface="Bryndan Write"/>
              </a:rPr>
              <a:t>CÙNG MỞ HỘP</a:t>
            </a:r>
          </a:p>
          <a:p>
            <a:pPr marL="0" lvl="0" indent="0" algn="ctr">
              <a:lnSpc>
                <a:spcPts val="12141"/>
              </a:lnSpc>
              <a:spcBef>
                <a:spcPct val="0"/>
              </a:spcBef>
            </a:pPr>
            <a:r>
              <a:rPr lang="en-US" sz="7200" dirty="0" smtClean="0">
                <a:solidFill>
                  <a:srgbClr val="000000"/>
                </a:solidFill>
                <a:latin typeface="Times New Roman" pitchFamily="18" charset="0"/>
                <a:ea typeface="Bryndan Write"/>
                <a:cs typeface="Times New Roman" pitchFamily="18" charset="0"/>
                <a:sym typeface="Bryndan Write"/>
              </a:rPr>
              <a:t> QUÀ NHÉ</a:t>
            </a:r>
            <a:endParaRPr lang="en-US" sz="7200" dirty="0">
              <a:solidFill>
                <a:srgbClr val="000000"/>
              </a:solidFill>
              <a:latin typeface="Times New Roman" pitchFamily="18" charset="0"/>
              <a:ea typeface="Bryndan Write"/>
              <a:cs typeface="Times New Roman" pitchFamily="18" charset="0"/>
              <a:sym typeface="Bryndan Write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9725" y="-3238500"/>
            <a:ext cx="19295083" cy="157734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709223" y="6588075"/>
            <a:ext cx="1551558" cy="2749162"/>
            <a:chOff x="4277074" y="4181605"/>
            <a:chExt cx="875736" cy="2298395"/>
          </a:xfrm>
        </p:grpSpPr>
        <p:sp>
          <p:nvSpPr>
            <p:cNvPr id="24" name="Freeform 13"/>
            <p:cNvSpPr/>
            <p:nvPr/>
          </p:nvSpPr>
          <p:spPr>
            <a:xfrm>
              <a:off x="4277074" y="5238622"/>
              <a:ext cx="875736" cy="1241378"/>
            </a:xfrm>
            <a:custGeom>
              <a:avLst/>
              <a:gdLst/>
              <a:ahLst/>
              <a:cxnLst/>
              <a:rect l="l" t="t" r="r" b="b"/>
              <a:pathLst>
                <a:path w="875736" h="1241378">
                  <a:moveTo>
                    <a:pt x="0" y="0"/>
                  </a:moveTo>
                  <a:lnTo>
                    <a:pt x="875736" y="0"/>
                  </a:lnTo>
                  <a:lnTo>
                    <a:pt x="875736" y="1241378"/>
                  </a:lnTo>
                  <a:lnTo>
                    <a:pt x="0" y="1241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4"/>
            <p:cNvSpPr/>
            <p:nvPr/>
          </p:nvSpPr>
          <p:spPr>
            <a:xfrm>
              <a:off x="4424602" y="4181605"/>
              <a:ext cx="580680" cy="1128530"/>
            </a:xfrm>
            <a:custGeom>
              <a:avLst/>
              <a:gdLst/>
              <a:ahLst/>
              <a:cxnLst/>
              <a:rect l="l" t="t" r="r" b="b"/>
              <a:pathLst>
                <a:path w="580680" h="1128530">
                  <a:moveTo>
                    <a:pt x="0" y="0"/>
                  </a:moveTo>
                  <a:lnTo>
                    <a:pt x="580680" y="0"/>
                  </a:lnTo>
                  <a:lnTo>
                    <a:pt x="580680" y="1128530"/>
                  </a:lnTo>
                  <a:lnTo>
                    <a:pt x="0" y="112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Freeform 15"/>
          <p:cNvSpPr/>
          <p:nvPr/>
        </p:nvSpPr>
        <p:spPr>
          <a:xfrm>
            <a:off x="15163800" y="9089261"/>
            <a:ext cx="2561526" cy="1058482"/>
          </a:xfrm>
          <a:custGeom>
            <a:avLst/>
            <a:gdLst/>
            <a:ahLst/>
            <a:cxnLst/>
            <a:rect l="l" t="t" r="r" b="b"/>
            <a:pathLst>
              <a:path w="2561526" h="1058482">
                <a:moveTo>
                  <a:pt x="0" y="0"/>
                </a:moveTo>
                <a:lnTo>
                  <a:pt x="2561527" y="0"/>
                </a:lnTo>
                <a:lnTo>
                  <a:pt x="2561527" y="1058482"/>
                </a:lnTo>
                <a:lnTo>
                  <a:pt x="0" y="1058482"/>
                </a:lnTo>
                <a:lnTo>
                  <a:pt x="0" y="0"/>
                </a:lnTo>
                <a:close/>
              </a:path>
            </a:pathLst>
          </a:custGeom>
          <a:blipFill>
            <a:blip r:embed="rId26" cstate="print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"/>
          <p:cNvSpPr/>
          <p:nvPr/>
        </p:nvSpPr>
        <p:spPr>
          <a:xfrm>
            <a:off x="917043" y="66224"/>
            <a:ext cx="1671114" cy="1584904"/>
          </a:xfrm>
          <a:custGeom>
            <a:avLst/>
            <a:gdLst/>
            <a:ahLst/>
            <a:cxnLst/>
            <a:rect l="l" t="t" r="r" b="b"/>
            <a:pathLst>
              <a:path w="1019946" h="1023669">
                <a:moveTo>
                  <a:pt x="0" y="0"/>
                </a:moveTo>
                <a:lnTo>
                  <a:pt x="1019947" y="0"/>
                </a:lnTo>
                <a:lnTo>
                  <a:pt x="1019947" y="1023669"/>
                </a:lnTo>
                <a:lnTo>
                  <a:pt x="0" y="102366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8"/>
          <p:cNvSpPr/>
          <p:nvPr/>
        </p:nvSpPr>
        <p:spPr>
          <a:xfrm>
            <a:off x="1461987" y="7922656"/>
            <a:ext cx="2033313" cy="2632706"/>
          </a:xfrm>
          <a:custGeom>
            <a:avLst/>
            <a:gdLst/>
            <a:ahLst/>
            <a:cxnLst/>
            <a:rect l="l" t="t" r="r" b="b"/>
            <a:pathLst>
              <a:path w="1463400" h="1911806">
                <a:moveTo>
                  <a:pt x="0" y="0"/>
                </a:moveTo>
                <a:lnTo>
                  <a:pt x="1463400" y="0"/>
                </a:lnTo>
                <a:lnTo>
                  <a:pt x="1463400" y="1911806"/>
                </a:lnTo>
                <a:lnTo>
                  <a:pt x="0" y="191180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7"/>
          <p:cNvSpPr/>
          <p:nvPr/>
        </p:nvSpPr>
        <p:spPr>
          <a:xfrm rot="-385278">
            <a:off x="-11387" y="4563503"/>
            <a:ext cx="1495647" cy="1723732"/>
          </a:xfrm>
          <a:custGeom>
            <a:avLst/>
            <a:gdLst/>
            <a:ahLst/>
            <a:cxnLst/>
            <a:rect l="l" t="t" r="r" b="b"/>
            <a:pathLst>
              <a:path w="2280343" h="2509140">
                <a:moveTo>
                  <a:pt x="0" y="0"/>
                </a:moveTo>
                <a:lnTo>
                  <a:pt x="2280344" y="0"/>
                </a:lnTo>
                <a:lnTo>
                  <a:pt x="2280344" y="2509141"/>
                </a:lnTo>
                <a:lnTo>
                  <a:pt x="0" y="2509141"/>
                </a:lnTo>
                <a:lnTo>
                  <a:pt x="0" y="0"/>
                </a:lnTo>
                <a:close/>
              </a:path>
            </a:pathLst>
          </a:custGeom>
          <a:blipFill>
            <a:blip r:embed="rId31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9"/>
          <p:cNvSpPr txBox="1"/>
          <p:nvPr/>
        </p:nvSpPr>
        <p:spPr>
          <a:xfrm>
            <a:off x="5353128" y="1331467"/>
            <a:ext cx="1442725" cy="1256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06"/>
              </a:lnSpc>
              <a:spcBef>
                <a:spcPct val="0"/>
              </a:spcBef>
            </a:pPr>
            <a:r>
              <a:rPr lang="en-US" sz="7656" dirty="0">
                <a:solidFill>
                  <a:srgbClr val="13A3A4">
                    <a:alpha val="91765"/>
                  </a:srgbClr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01</a:t>
            </a:r>
          </a:p>
        </p:txBody>
      </p:sp>
      <p:sp>
        <p:nvSpPr>
          <p:cNvPr id="31" name="TextBox 11"/>
          <p:cNvSpPr txBox="1"/>
          <p:nvPr/>
        </p:nvSpPr>
        <p:spPr>
          <a:xfrm>
            <a:off x="6202688" y="4762131"/>
            <a:ext cx="1442725" cy="1256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06"/>
              </a:lnSpc>
              <a:spcBef>
                <a:spcPct val="0"/>
              </a:spcBef>
            </a:pPr>
            <a:r>
              <a:rPr lang="en-US" sz="7656" dirty="0">
                <a:solidFill>
                  <a:srgbClr val="F8CF5E">
                    <a:alpha val="91765"/>
                  </a:srgbClr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02</a:t>
            </a:r>
          </a:p>
        </p:txBody>
      </p:sp>
      <p:sp>
        <p:nvSpPr>
          <p:cNvPr id="32" name="TextBox 10"/>
          <p:cNvSpPr txBox="1"/>
          <p:nvPr/>
        </p:nvSpPr>
        <p:spPr>
          <a:xfrm>
            <a:off x="7163326" y="8395254"/>
            <a:ext cx="1442725" cy="1256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06"/>
              </a:lnSpc>
              <a:spcBef>
                <a:spcPct val="0"/>
              </a:spcBef>
            </a:pPr>
            <a:r>
              <a:rPr lang="en-US" sz="7656" dirty="0">
                <a:solidFill>
                  <a:srgbClr val="DD3528">
                    <a:alpha val="91765"/>
                  </a:srgbClr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8983" y="3840628"/>
            <a:ext cx="3994200" cy="3288179"/>
          </a:xfrm>
          <a:custGeom>
            <a:avLst/>
            <a:gdLst/>
            <a:ahLst/>
            <a:cxnLst/>
            <a:rect l="l" t="t" r="r" b="b"/>
            <a:pathLst>
              <a:path w="3994200" h="3288179">
                <a:moveTo>
                  <a:pt x="0" y="0"/>
                </a:moveTo>
                <a:lnTo>
                  <a:pt x="3994200" y="0"/>
                </a:lnTo>
                <a:lnTo>
                  <a:pt x="3994200" y="3288180"/>
                </a:lnTo>
                <a:lnTo>
                  <a:pt x="0" y="3288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24337" y="1629160"/>
            <a:ext cx="12668311" cy="6646273"/>
          </a:xfrm>
          <a:custGeom>
            <a:avLst/>
            <a:gdLst/>
            <a:ahLst/>
            <a:cxnLst/>
            <a:rect l="l" t="t" r="r" b="b"/>
            <a:pathLst>
              <a:path w="12668311" h="6646273">
                <a:moveTo>
                  <a:pt x="0" y="0"/>
                </a:moveTo>
                <a:lnTo>
                  <a:pt x="12668311" y="0"/>
                </a:lnTo>
                <a:lnTo>
                  <a:pt x="12668311" y="6646273"/>
                </a:lnTo>
                <a:lnTo>
                  <a:pt x="0" y="6646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0" y="4596573"/>
            <a:ext cx="5469171" cy="5690427"/>
          </a:xfrm>
          <a:custGeom>
            <a:avLst/>
            <a:gdLst/>
            <a:ahLst/>
            <a:cxnLst/>
            <a:rect l="l" t="t" r="r" b="b"/>
            <a:pathLst>
              <a:path w="5469171" h="5690427">
                <a:moveTo>
                  <a:pt x="0" y="0"/>
                </a:moveTo>
                <a:lnTo>
                  <a:pt x="5469171" y="0"/>
                </a:lnTo>
                <a:lnTo>
                  <a:pt x="5469171" y="5690427"/>
                </a:lnTo>
                <a:lnTo>
                  <a:pt x="0" y="5690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7722">
            <a:off x="16684691" y="868053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7722">
            <a:off x="16684691" y="6640769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7722" flipH="1">
            <a:off x="13585225" y="-141430"/>
            <a:ext cx="1659804" cy="1146773"/>
          </a:xfrm>
          <a:custGeom>
            <a:avLst/>
            <a:gdLst/>
            <a:ahLst/>
            <a:cxnLst/>
            <a:rect l="l" t="t" r="r" b="b"/>
            <a:pathLst>
              <a:path w="1659804" h="1146773">
                <a:moveTo>
                  <a:pt x="1659804" y="0"/>
                </a:moveTo>
                <a:lnTo>
                  <a:pt x="0" y="0"/>
                </a:lnTo>
                <a:lnTo>
                  <a:pt x="0" y="1146774"/>
                </a:lnTo>
                <a:lnTo>
                  <a:pt x="1659804" y="1146774"/>
                </a:lnTo>
                <a:lnTo>
                  <a:pt x="165980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07901">
            <a:off x="-2227827" y="-3546007"/>
            <a:ext cx="6321632" cy="5204211"/>
          </a:xfrm>
          <a:custGeom>
            <a:avLst/>
            <a:gdLst/>
            <a:ahLst/>
            <a:cxnLst/>
            <a:rect l="l" t="t" r="r" b="b"/>
            <a:pathLst>
              <a:path w="6321632" h="5204211">
                <a:moveTo>
                  <a:pt x="0" y="0"/>
                </a:moveTo>
                <a:lnTo>
                  <a:pt x="6321632" y="0"/>
                </a:lnTo>
                <a:lnTo>
                  <a:pt x="6321632" y="5204211"/>
                </a:lnTo>
                <a:lnTo>
                  <a:pt x="0" y="5204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7722">
            <a:off x="1194218" y="1373985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5" y="0"/>
                </a:lnTo>
                <a:lnTo>
                  <a:pt x="2318735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7722">
            <a:off x="-764699" y="2827807"/>
            <a:ext cx="1529399" cy="1056676"/>
          </a:xfrm>
          <a:custGeom>
            <a:avLst/>
            <a:gdLst/>
            <a:ahLst/>
            <a:cxnLst/>
            <a:rect l="l" t="t" r="r" b="b"/>
            <a:pathLst>
              <a:path w="1529399" h="1056676">
                <a:moveTo>
                  <a:pt x="0" y="0"/>
                </a:moveTo>
                <a:lnTo>
                  <a:pt x="1529398" y="0"/>
                </a:lnTo>
                <a:lnTo>
                  <a:pt x="1529398" y="1056676"/>
                </a:lnTo>
                <a:lnTo>
                  <a:pt x="0" y="10566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85040" y="3607208"/>
            <a:ext cx="9490408" cy="191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6"/>
          <p:cNvSpPr/>
          <p:nvPr/>
        </p:nvSpPr>
        <p:spPr>
          <a:xfrm>
            <a:off x="14382835" y="1292559"/>
            <a:ext cx="1705825" cy="1947609"/>
          </a:xfrm>
          <a:custGeom>
            <a:avLst/>
            <a:gdLst/>
            <a:ahLst/>
            <a:cxnLst/>
            <a:rect l="l" t="t" r="r" b="b"/>
            <a:pathLst>
              <a:path w="1168062" h="1641604">
                <a:moveTo>
                  <a:pt x="0" y="0"/>
                </a:moveTo>
                <a:lnTo>
                  <a:pt x="1168062" y="0"/>
                </a:lnTo>
                <a:lnTo>
                  <a:pt x="1168062" y="1641604"/>
                </a:lnTo>
                <a:lnTo>
                  <a:pt x="0" y="1641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b="-862"/>
            </a:stretch>
          </a:blipFill>
        </p:spPr>
      </p:sp>
      <p:sp>
        <p:nvSpPr>
          <p:cNvPr id="14" name="Freeform 16"/>
          <p:cNvSpPr/>
          <p:nvPr/>
        </p:nvSpPr>
        <p:spPr>
          <a:xfrm>
            <a:off x="6468117" y="7127829"/>
            <a:ext cx="1509424" cy="2260241"/>
          </a:xfrm>
          <a:custGeom>
            <a:avLst/>
            <a:gdLst/>
            <a:ahLst/>
            <a:cxnLst/>
            <a:rect l="l" t="t" r="r" b="b"/>
            <a:pathLst>
              <a:path w="892921" h="1269010">
                <a:moveTo>
                  <a:pt x="0" y="0"/>
                </a:moveTo>
                <a:lnTo>
                  <a:pt x="892921" y="0"/>
                </a:lnTo>
                <a:lnTo>
                  <a:pt x="892921" y="1269010"/>
                </a:lnTo>
                <a:lnTo>
                  <a:pt x="0" y="12690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8"/>
          <p:cNvSpPr/>
          <p:nvPr/>
        </p:nvSpPr>
        <p:spPr>
          <a:xfrm>
            <a:off x="14360874" y="6316257"/>
            <a:ext cx="2157041" cy="2559636"/>
          </a:xfrm>
          <a:custGeom>
            <a:avLst/>
            <a:gdLst/>
            <a:ahLst/>
            <a:cxnLst/>
            <a:rect l="l" t="t" r="r" b="b"/>
            <a:pathLst>
              <a:path w="1463400" h="1911806">
                <a:moveTo>
                  <a:pt x="0" y="0"/>
                </a:moveTo>
                <a:lnTo>
                  <a:pt x="1463400" y="0"/>
                </a:lnTo>
                <a:lnTo>
                  <a:pt x="1463400" y="1911806"/>
                </a:lnTo>
                <a:lnTo>
                  <a:pt x="0" y="191180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220200" y="48009"/>
            <a:ext cx="987899" cy="1895988"/>
          </a:xfrm>
          <a:custGeom>
            <a:avLst/>
            <a:gdLst/>
            <a:ahLst/>
            <a:cxnLst/>
            <a:rect l="l" t="t" r="r" b="b"/>
            <a:pathLst>
              <a:path w="757200" h="1595633">
                <a:moveTo>
                  <a:pt x="0" y="0"/>
                </a:moveTo>
                <a:lnTo>
                  <a:pt x="757200" y="0"/>
                </a:lnTo>
                <a:lnTo>
                  <a:pt x="757200" y="1595634"/>
                </a:lnTo>
                <a:lnTo>
                  <a:pt x="0" y="1595634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xmlns="" val="3660893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297938">
            <a:off x="-2819676" y="-1157477"/>
            <a:ext cx="12467753" cy="11932463"/>
          </a:xfrm>
          <a:custGeom>
            <a:avLst/>
            <a:gdLst/>
            <a:ahLst/>
            <a:cxnLst/>
            <a:rect l="l" t="t" r="r" b="b"/>
            <a:pathLst>
              <a:path w="16242577" h="13525637">
                <a:moveTo>
                  <a:pt x="0" y="0"/>
                </a:moveTo>
                <a:lnTo>
                  <a:pt x="16242577" y="0"/>
                </a:lnTo>
                <a:lnTo>
                  <a:pt x="16242577" y="13525637"/>
                </a:lnTo>
                <a:lnTo>
                  <a:pt x="0" y="13525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609600" y="3162300"/>
            <a:ext cx="7900518" cy="152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3447"/>
              </a:lnSpc>
              <a:spcBef>
                <a:spcPct val="0"/>
              </a:spcBef>
            </a:pP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126700" u="none" strike="noStrike" dirty="0">
              <a:solidFill>
                <a:srgbClr val="000000"/>
              </a:solidFill>
              <a:latin typeface="Times New Roman" panose="02020603050405020304" pitchFamily="18" charset="0"/>
              <a:ea typeface="Bryndan Write"/>
              <a:cs typeface="Times New Roman" panose="02020603050405020304" pitchFamily="18" charset="0"/>
              <a:sym typeface="Bryndan Writ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7701" y="723901"/>
            <a:ext cx="9413390" cy="73541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43667" y="5448300"/>
            <a:ext cx="4572001" cy="4838700"/>
          </a:xfrm>
          <a:prstGeom prst="rect">
            <a:avLst/>
          </a:prstGeom>
        </p:spPr>
      </p:pic>
      <p:sp>
        <p:nvSpPr>
          <p:cNvPr id="16" name="Freeform 5"/>
          <p:cNvSpPr/>
          <p:nvPr/>
        </p:nvSpPr>
        <p:spPr>
          <a:xfrm>
            <a:off x="15708188" y="6362700"/>
            <a:ext cx="2198811" cy="3751943"/>
          </a:xfrm>
          <a:custGeom>
            <a:avLst/>
            <a:gdLst/>
            <a:ahLst/>
            <a:cxnLst/>
            <a:rect l="l" t="t" r="r" b="b"/>
            <a:pathLst>
              <a:path w="874159" h="1911806">
                <a:moveTo>
                  <a:pt x="0" y="0"/>
                </a:moveTo>
                <a:lnTo>
                  <a:pt x="874159" y="0"/>
                </a:lnTo>
                <a:lnTo>
                  <a:pt x="874159" y="1911806"/>
                </a:lnTo>
                <a:lnTo>
                  <a:pt x="0" y="1911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446" b="-240"/>
            </a:stretch>
          </a:blipFill>
        </p:spPr>
      </p:sp>
      <p:sp>
        <p:nvSpPr>
          <p:cNvPr id="17" name="Freeform 6"/>
          <p:cNvSpPr/>
          <p:nvPr/>
        </p:nvSpPr>
        <p:spPr>
          <a:xfrm>
            <a:off x="16393608" y="-8785"/>
            <a:ext cx="1589972" cy="1737304"/>
          </a:xfrm>
          <a:custGeom>
            <a:avLst/>
            <a:gdLst/>
            <a:ahLst/>
            <a:cxnLst/>
            <a:rect l="l" t="t" r="r" b="b"/>
            <a:pathLst>
              <a:path w="1168062" h="1641604">
                <a:moveTo>
                  <a:pt x="0" y="0"/>
                </a:moveTo>
                <a:lnTo>
                  <a:pt x="1168062" y="0"/>
                </a:lnTo>
                <a:lnTo>
                  <a:pt x="1168062" y="1641604"/>
                </a:lnTo>
                <a:lnTo>
                  <a:pt x="0" y="1641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b="-862"/>
            </a:stretch>
          </a:blipFill>
        </p:spPr>
      </p:sp>
      <p:sp>
        <p:nvSpPr>
          <p:cNvPr id="18" name="Freeform 3"/>
          <p:cNvSpPr/>
          <p:nvPr/>
        </p:nvSpPr>
        <p:spPr>
          <a:xfrm>
            <a:off x="1971504" y="136462"/>
            <a:ext cx="924096" cy="1730438"/>
          </a:xfrm>
          <a:custGeom>
            <a:avLst/>
            <a:gdLst/>
            <a:ahLst/>
            <a:cxnLst/>
            <a:rect l="l" t="t" r="r" b="b"/>
            <a:pathLst>
              <a:path w="757200" h="1595633">
                <a:moveTo>
                  <a:pt x="0" y="0"/>
                </a:moveTo>
                <a:lnTo>
                  <a:pt x="757200" y="0"/>
                </a:lnTo>
                <a:lnTo>
                  <a:pt x="757200" y="1595634"/>
                </a:lnTo>
                <a:lnTo>
                  <a:pt x="0" y="15956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/>
          <p:cNvSpPr/>
          <p:nvPr/>
        </p:nvSpPr>
        <p:spPr>
          <a:xfrm>
            <a:off x="4097404" y="0"/>
            <a:ext cx="861859" cy="2270241"/>
          </a:xfrm>
          <a:custGeom>
            <a:avLst/>
            <a:gdLst/>
            <a:ahLst/>
            <a:cxnLst/>
            <a:rect l="l" t="t" r="r" b="b"/>
            <a:pathLst>
              <a:path w="757200" h="1595633">
                <a:moveTo>
                  <a:pt x="0" y="0"/>
                </a:moveTo>
                <a:lnTo>
                  <a:pt x="757200" y="0"/>
                </a:lnTo>
                <a:lnTo>
                  <a:pt x="757200" y="1595634"/>
                </a:lnTo>
                <a:lnTo>
                  <a:pt x="0" y="15956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1067" y="-2895"/>
            <a:ext cx="926672" cy="1731414"/>
          </a:xfrm>
          <a:prstGeom prst="rect">
            <a:avLst/>
          </a:prstGeom>
        </p:spPr>
      </p:pic>
      <p:sp>
        <p:nvSpPr>
          <p:cNvPr id="21" name="Freeform 15"/>
          <p:cNvSpPr/>
          <p:nvPr/>
        </p:nvSpPr>
        <p:spPr>
          <a:xfrm>
            <a:off x="10818468" y="9226704"/>
            <a:ext cx="3041737" cy="1058482"/>
          </a:xfrm>
          <a:custGeom>
            <a:avLst/>
            <a:gdLst/>
            <a:ahLst/>
            <a:cxnLst/>
            <a:rect l="l" t="t" r="r" b="b"/>
            <a:pathLst>
              <a:path w="2561526" h="1058482">
                <a:moveTo>
                  <a:pt x="0" y="0"/>
                </a:moveTo>
                <a:lnTo>
                  <a:pt x="2561527" y="0"/>
                </a:lnTo>
                <a:lnTo>
                  <a:pt x="2561527" y="1058482"/>
                </a:lnTo>
                <a:lnTo>
                  <a:pt x="0" y="1058482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0"/>
          <p:cNvSpPr/>
          <p:nvPr/>
        </p:nvSpPr>
        <p:spPr>
          <a:xfrm>
            <a:off x="14554200" y="6897914"/>
            <a:ext cx="976734" cy="3389086"/>
          </a:xfrm>
          <a:custGeom>
            <a:avLst/>
            <a:gdLst/>
            <a:ahLst/>
            <a:cxnLst/>
            <a:rect l="l" t="t" r="r" b="b"/>
            <a:pathLst>
              <a:path w="710126" h="2693582">
                <a:moveTo>
                  <a:pt x="0" y="0"/>
                </a:moveTo>
                <a:lnTo>
                  <a:pt x="710126" y="0"/>
                </a:lnTo>
                <a:lnTo>
                  <a:pt x="710126" y="2693582"/>
                </a:lnTo>
                <a:lnTo>
                  <a:pt x="0" y="269358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4"/>
          <p:cNvSpPr/>
          <p:nvPr/>
        </p:nvSpPr>
        <p:spPr>
          <a:xfrm flipH="1">
            <a:off x="7600267" y="8496300"/>
            <a:ext cx="1923812" cy="1788886"/>
          </a:xfrm>
          <a:custGeom>
            <a:avLst/>
            <a:gdLst/>
            <a:ahLst/>
            <a:cxnLst/>
            <a:rect l="l" t="t" r="r" b="b"/>
            <a:pathLst>
              <a:path w="1336385" h="1285359">
                <a:moveTo>
                  <a:pt x="0" y="0"/>
                </a:moveTo>
                <a:lnTo>
                  <a:pt x="1336385" y="0"/>
                </a:lnTo>
                <a:lnTo>
                  <a:pt x="1336385" y="1285360"/>
                </a:lnTo>
                <a:lnTo>
                  <a:pt x="0" y="128536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/>
          <p:cNvSpPr/>
          <p:nvPr/>
        </p:nvSpPr>
        <p:spPr>
          <a:xfrm>
            <a:off x="5014830" y="7699504"/>
            <a:ext cx="1611040" cy="2585682"/>
          </a:xfrm>
          <a:custGeom>
            <a:avLst/>
            <a:gdLst/>
            <a:ahLst/>
            <a:cxnLst/>
            <a:rect l="l" t="t" r="r" b="b"/>
            <a:pathLst>
              <a:path w="1438579" h="2585682">
                <a:moveTo>
                  <a:pt x="0" y="0"/>
                </a:moveTo>
                <a:lnTo>
                  <a:pt x="1438579" y="0"/>
                </a:lnTo>
                <a:lnTo>
                  <a:pt x="1438579" y="2585682"/>
                </a:lnTo>
                <a:lnTo>
                  <a:pt x="0" y="258568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4596573"/>
            <a:ext cx="5469171" cy="5690427"/>
          </a:xfrm>
          <a:custGeom>
            <a:avLst/>
            <a:gdLst/>
            <a:ahLst/>
            <a:cxnLst/>
            <a:rect l="l" t="t" r="r" b="b"/>
            <a:pathLst>
              <a:path w="5469171" h="5690427">
                <a:moveTo>
                  <a:pt x="0" y="0"/>
                </a:moveTo>
                <a:lnTo>
                  <a:pt x="5469171" y="0"/>
                </a:lnTo>
                <a:lnTo>
                  <a:pt x="5469171" y="5690427"/>
                </a:lnTo>
                <a:lnTo>
                  <a:pt x="0" y="5690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7722">
            <a:off x="16684691" y="868053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7722">
            <a:off x="16684691" y="6640769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07901">
            <a:off x="-2227827" y="-3546007"/>
            <a:ext cx="6321632" cy="5204211"/>
          </a:xfrm>
          <a:custGeom>
            <a:avLst/>
            <a:gdLst/>
            <a:ahLst/>
            <a:cxnLst/>
            <a:rect l="l" t="t" r="r" b="b"/>
            <a:pathLst>
              <a:path w="6321632" h="5204211">
                <a:moveTo>
                  <a:pt x="0" y="0"/>
                </a:moveTo>
                <a:lnTo>
                  <a:pt x="6321632" y="0"/>
                </a:lnTo>
                <a:lnTo>
                  <a:pt x="6321632" y="5204211"/>
                </a:lnTo>
                <a:lnTo>
                  <a:pt x="0" y="52042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7722">
            <a:off x="1194218" y="1373985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5" y="0"/>
                </a:lnTo>
                <a:lnTo>
                  <a:pt x="2318735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7722">
            <a:off x="-764699" y="2827807"/>
            <a:ext cx="1529399" cy="1056676"/>
          </a:xfrm>
          <a:custGeom>
            <a:avLst/>
            <a:gdLst/>
            <a:ahLst/>
            <a:cxnLst/>
            <a:rect l="l" t="t" r="r" b="b"/>
            <a:pathLst>
              <a:path w="1529399" h="1056676">
                <a:moveTo>
                  <a:pt x="0" y="0"/>
                </a:moveTo>
                <a:lnTo>
                  <a:pt x="1529398" y="0"/>
                </a:lnTo>
                <a:lnTo>
                  <a:pt x="1529398" y="1056676"/>
                </a:lnTo>
                <a:lnTo>
                  <a:pt x="0" y="10566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8203" y="1028700"/>
            <a:ext cx="10584348" cy="82689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485502" y="2655773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 BÁT TRÒN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543800" y="1554258"/>
            <a:ext cx="0" cy="27262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43800" y="1341356"/>
            <a:ext cx="2984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BÁT SÂU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11470650" y="2117400"/>
            <a:ext cx="3312150" cy="424529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187374" y="8801100"/>
            <a:ext cx="4324623" cy="4965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335000" y="8516881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 BÁT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404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297938">
            <a:off x="-3010787" y="326478"/>
            <a:ext cx="10001880" cy="10106331"/>
          </a:xfrm>
          <a:custGeom>
            <a:avLst/>
            <a:gdLst/>
            <a:ahLst/>
            <a:cxnLst/>
            <a:rect l="l" t="t" r="r" b="b"/>
            <a:pathLst>
              <a:path w="16242577" h="13525637">
                <a:moveTo>
                  <a:pt x="0" y="0"/>
                </a:moveTo>
                <a:lnTo>
                  <a:pt x="16242577" y="0"/>
                </a:lnTo>
                <a:lnTo>
                  <a:pt x="16242577" y="13525637"/>
                </a:lnTo>
                <a:lnTo>
                  <a:pt x="0" y="13525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787379" y="3181998"/>
            <a:ext cx="5587979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3447"/>
              </a:lnSpc>
              <a:spcBef>
                <a:spcPct val="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Bryndan Write"/>
              </a:rPr>
              <a:t>CÔNG DỤNG CỦA CÁI BÁT</a:t>
            </a:r>
            <a:endParaRPr lang="en-US" sz="20400" u="none" strike="noStrike" dirty="0">
              <a:solidFill>
                <a:srgbClr val="000000"/>
              </a:solidFill>
              <a:latin typeface="Times New Roman" panose="02020603050405020304" pitchFamily="18" charset="0"/>
              <a:ea typeface="Bryndan Write"/>
              <a:cs typeface="Times New Roman" panose="02020603050405020304" pitchFamily="18" charset="0"/>
              <a:sym typeface="Bryndan Write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3667" y="5448300"/>
            <a:ext cx="4572001" cy="4838700"/>
          </a:xfrm>
          <a:prstGeom prst="rect">
            <a:avLst/>
          </a:prstGeom>
        </p:spPr>
      </p:pic>
      <p:sp>
        <p:nvSpPr>
          <p:cNvPr id="17" name="Freeform 6"/>
          <p:cNvSpPr/>
          <p:nvPr/>
        </p:nvSpPr>
        <p:spPr>
          <a:xfrm>
            <a:off x="16393608" y="-8785"/>
            <a:ext cx="1589972" cy="1737304"/>
          </a:xfrm>
          <a:custGeom>
            <a:avLst/>
            <a:gdLst/>
            <a:ahLst/>
            <a:cxnLst/>
            <a:rect l="l" t="t" r="r" b="b"/>
            <a:pathLst>
              <a:path w="1168062" h="1641604">
                <a:moveTo>
                  <a:pt x="0" y="0"/>
                </a:moveTo>
                <a:lnTo>
                  <a:pt x="1168062" y="0"/>
                </a:lnTo>
                <a:lnTo>
                  <a:pt x="1168062" y="1641604"/>
                </a:lnTo>
                <a:lnTo>
                  <a:pt x="0" y="1641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b="-862"/>
            </a:stretch>
          </a:blipFill>
        </p:spPr>
      </p:sp>
      <p:sp>
        <p:nvSpPr>
          <p:cNvPr id="18" name="Freeform 3"/>
          <p:cNvSpPr/>
          <p:nvPr/>
        </p:nvSpPr>
        <p:spPr>
          <a:xfrm>
            <a:off x="1971504" y="136462"/>
            <a:ext cx="924096" cy="1730438"/>
          </a:xfrm>
          <a:custGeom>
            <a:avLst/>
            <a:gdLst/>
            <a:ahLst/>
            <a:cxnLst/>
            <a:rect l="l" t="t" r="r" b="b"/>
            <a:pathLst>
              <a:path w="757200" h="1595633">
                <a:moveTo>
                  <a:pt x="0" y="0"/>
                </a:moveTo>
                <a:lnTo>
                  <a:pt x="757200" y="0"/>
                </a:lnTo>
                <a:lnTo>
                  <a:pt x="757200" y="1595634"/>
                </a:lnTo>
                <a:lnTo>
                  <a:pt x="0" y="15956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/>
          <p:cNvSpPr/>
          <p:nvPr/>
        </p:nvSpPr>
        <p:spPr>
          <a:xfrm>
            <a:off x="4097404" y="0"/>
            <a:ext cx="861859" cy="2270241"/>
          </a:xfrm>
          <a:custGeom>
            <a:avLst/>
            <a:gdLst/>
            <a:ahLst/>
            <a:cxnLst/>
            <a:rect l="l" t="t" r="r" b="b"/>
            <a:pathLst>
              <a:path w="757200" h="1595633">
                <a:moveTo>
                  <a:pt x="0" y="0"/>
                </a:moveTo>
                <a:lnTo>
                  <a:pt x="757200" y="0"/>
                </a:lnTo>
                <a:lnTo>
                  <a:pt x="757200" y="1595634"/>
                </a:lnTo>
                <a:lnTo>
                  <a:pt x="0" y="15956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1067" y="-2895"/>
            <a:ext cx="926672" cy="1731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41" t="26123" r="18655" b="31246"/>
          <a:stretch/>
        </p:blipFill>
        <p:spPr>
          <a:xfrm>
            <a:off x="4432741" y="-571500"/>
            <a:ext cx="9128091" cy="6697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00" t="19599" r="13200" b="22801"/>
          <a:stretch/>
        </p:blipFill>
        <p:spPr>
          <a:xfrm>
            <a:off x="10085131" y="4152900"/>
            <a:ext cx="8239155" cy="65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619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6563" y="8693091"/>
            <a:ext cx="11825923" cy="2300347"/>
          </a:xfrm>
          <a:custGeom>
            <a:avLst/>
            <a:gdLst/>
            <a:ahLst/>
            <a:cxnLst/>
            <a:rect l="l" t="t" r="r" b="b"/>
            <a:pathLst>
              <a:path w="11825923" h="2300347">
                <a:moveTo>
                  <a:pt x="0" y="0"/>
                </a:moveTo>
                <a:lnTo>
                  <a:pt x="11825923" y="0"/>
                </a:lnTo>
                <a:lnTo>
                  <a:pt x="11825923" y="2300347"/>
                </a:lnTo>
                <a:lnTo>
                  <a:pt x="0" y="23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595544" y="8693091"/>
            <a:ext cx="11825923" cy="2300347"/>
          </a:xfrm>
          <a:custGeom>
            <a:avLst/>
            <a:gdLst/>
            <a:ahLst/>
            <a:cxnLst/>
            <a:rect l="l" t="t" r="r" b="b"/>
            <a:pathLst>
              <a:path w="11825923" h="2300347">
                <a:moveTo>
                  <a:pt x="0" y="0"/>
                </a:moveTo>
                <a:lnTo>
                  <a:pt x="11825924" y="0"/>
                </a:lnTo>
                <a:lnTo>
                  <a:pt x="11825924" y="2300347"/>
                </a:lnTo>
                <a:lnTo>
                  <a:pt x="0" y="23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7722">
            <a:off x="16684691" y="868053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97722">
            <a:off x="-388869" y="-1355388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97722">
            <a:off x="8621972" y="-206791"/>
            <a:ext cx="2318735" cy="1602035"/>
          </a:xfrm>
          <a:custGeom>
            <a:avLst/>
            <a:gdLst/>
            <a:ahLst/>
            <a:cxnLst/>
            <a:rect l="l" t="t" r="r" b="b"/>
            <a:pathLst>
              <a:path w="2318735" h="1602035">
                <a:moveTo>
                  <a:pt x="0" y="0"/>
                </a:moveTo>
                <a:lnTo>
                  <a:pt x="2318736" y="0"/>
                </a:lnTo>
                <a:lnTo>
                  <a:pt x="2318736" y="1602035"/>
                </a:lnTo>
                <a:lnTo>
                  <a:pt x="0" y="1602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-97722" flipH="1">
            <a:off x="16441696" y="5296337"/>
            <a:ext cx="1659804" cy="1146773"/>
          </a:xfrm>
          <a:custGeom>
            <a:avLst/>
            <a:gdLst/>
            <a:ahLst/>
            <a:cxnLst/>
            <a:rect l="l" t="t" r="r" b="b"/>
            <a:pathLst>
              <a:path w="1659804" h="1146773">
                <a:moveTo>
                  <a:pt x="1659804" y="0"/>
                </a:moveTo>
                <a:lnTo>
                  <a:pt x="0" y="0"/>
                </a:lnTo>
                <a:lnTo>
                  <a:pt x="0" y="1146774"/>
                </a:lnTo>
                <a:lnTo>
                  <a:pt x="1659804" y="1146774"/>
                </a:lnTo>
                <a:lnTo>
                  <a:pt x="16598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97722" flipH="1">
            <a:off x="-395205" y="7093777"/>
            <a:ext cx="1659804" cy="1146773"/>
          </a:xfrm>
          <a:custGeom>
            <a:avLst/>
            <a:gdLst/>
            <a:ahLst/>
            <a:cxnLst/>
            <a:rect l="l" t="t" r="r" b="b"/>
            <a:pathLst>
              <a:path w="1659804" h="1146773">
                <a:moveTo>
                  <a:pt x="1659803" y="0"/>
                </a:moveTo>
                <a:lnTo>
                  <a:pt x="0" y="0"/>
                </a:lnTo>
                <a:lnTo>
                  <a:pt x="0" y="1146774"/>
                </a:lnTo>
                <a:lnTo>
                  <a:pt x="1659803" y="1146774"/>
                </a:lnTo>
                <a:lnTo>
                  <a:pt x="16598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97722" flipH="1">
            <a:off x="-631863" y="3072896"/>
            <a:ext cx="1659804" cy="1146773"/>
          </a:xfrm>
          <a:custGeom>
            <a:avLst/>
            <a:gdLst/>
            <a:ahLst/>
            <a:cxnLst/>
            <a:rect l="l" t="t" r="r" b="b"/>
            <a:pathLst>
              <a:path w="1659804" h="1146773">
                <a:moveTo>
                  <a:pt x="1659803" y="0"/>
                </a:moveTo>
                <a:lnTo>
                  <a:pt x="0" y="0"/>
                </a:lnTo>
                <a:lnTo>
                  <a:pt x="0" y="1146774"/>
                </a:lnTo>
                <a:lnTo>
                  <a:pt x="1659803" y="1146774"/>
                </a:lnTo>
                <a:lnTo>
                  <a:pt x="16598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97722" flipH="1">
            <a:off x="14649622" y="-812807"/>
            <a:ext cx="1659804" cy="1146773"/>
          </a:xfrm>
          <a:custGeom>
            <a:avLst/>
            <a:gdLst/>
            <a:ahLst/>
            <a:cxnLst/>
            <a:rect l="l" t="t" r="r" b="b"/>
            <a:pathLst>
              <a:path w="1659804" h="1146773">
                <a:moveTo>
                  <a:pt x="1659804" y="0"/>
                </a:moveTo>
                <a:lnTo>
                  <a:pt x="0" y="0"/>
                </a:lnTo>
                <a:lnTo>
                  <a:pt x="0" y="1146774"/>
                </a:lnTo>
                <a:lnTo>
                  <a:pt x="1659804" y="1146774"/>
                </a:lnTo>
                <a:lnTo>
                  <a:pt x="16598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3" t="25198" r="16527" b="35405"/>
          <a:stretch/>
        </p:blipFill>
        <p:spPr>
          <a:xfrm>
            <a:off x="9264130" y="1449721"/>
            <a:ext cx="8888944" cy="50507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3" t="23692" r="13899" b="21445"/>
          <a:stretch/>
        </p:blipFill>
        <p:spPr>
          <a:xfrm>
            <a:off x="208920" y="1141462"/>
            <a:ext cx="8233245" cy="620312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90800" y="70485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BẰNG SỨ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734800" y="69723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BẰNG INOX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297938">
            <a:off x="-2819676" y="-1157477"/>
            <a:ext cx="12467753" cy="11932463"/>
          </a:xfrm>
          <a:custGeom>
            <a:avLst/>
            <a:gdLst/>
            <a:ahLst/>
            <a:cxnLst/>
            <a:rect l="l" t="t" r="r" b="b"/>
            <a:pathLst>
              <a:path w="16242577" h="13525637">
                <a:moveTo>
                  <a:pt x="0" y="0"/>
                </a:moveTo>
                <a:lnTo>
                  <a:pt x="16242577" y="0"/>
                </a:lnTo>
                <a:lnTo>
                  <a:pt x="16242577" y="13525637"/>
                </a:lnTo>
                <a:lnTo>
                  <a:pt x="0" y="13525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61810" y="3010608"/>
            <a:ext cx="7900518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3447"/>
              </a:lnSpc>
              <a:spcBef>
                <a:spcPct val="0"/>
              </a:spcBef>
            </a:pP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sz="126700" u="none" strike="noStrike" dirty="0">
              <a:solidFill>
                <a:srgbClr val="000000"/>
              </a:solidFill>
              <a:latin typeface="Times New Roman" panose="02020603050405020304" pitchFamily="18" charset="0"/>
              <a:ea typeface="Bryndan Write"/>
              <a:cs typeface="Times New Roman" panose="02020603050405020304" pitchFamily="18" charset="0"/>
              <a:sym typeface="Bryndan Write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3667" y="5448300"/>
            <a:ext cx="4572001" cy="4838700"/>
          </a:xfrm>
          <a:prstGeom prst="rect">
            <a:avLst/>
          </a:prstGeom>
        </p:spPr>
      </p:pic>
      <p:sp>
        <p:nvSpPr>
          <p:cNvPr id="16" name="Freeform 5"/>
          <p:cNvSpPr/>
          <p:nvPr/>
        </p:nvSpPr>
        <p:spPr>
          <a:xfrm>
            <a:off x="15708188" y="6362700"/>
            <a:ext cx="2198811" cy="3751943"/>
          </a:xfrm>
          <a:custGeom>
            <a:avLst/>
            <a:gdLst/>
            <a:ahLst/>
            <a:cxnLst/>
            <a:rect l="l" t="t" r="r" b="b"/>
            <a:pathLst>
              <a:path w="874159" h="1911806">
                <a:moveTo>
                  <a:pt x="0" y="0"/>
                </a:moveTo>
                <a:lnTo>
                  <a:pt x="874159" y="0"/>
                </a:lnTo>
                <a:lnTo>
                  <a:pt x="874159" y="1911806"/>
                </a:lnTo>
                <a:lnTo>
                  <a:pt x="0" y="1911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446" b="-240"/>
            </a:stretch>
          </a:blipFill>
        </p:spPr>
      </p:sp>
      <p:sp>
        <p:nvSpPr>
          <p:cNvPr id="17" name="Freeform 6"/>
          <p:cNvSpPr/>
          <p:nvPr/>
        </p:nvSpPr>
        <p:spPr>
          <a:xfrm>
            <a:off x="16393608" y="-8785"/>
            <a:ext cx="1589972" cy="1737304"/>
          </a:xfrm>
          <a:custGeom>
            <a:avLst/>
            <a:gdLst/>
            <a:ahLst/>
            <a:cxnLst/>
            <a:rect l="l" t="t" r="r" b="b"/>
            <a:pathLst>
              <a:path w="1168062" h="1641604">
                <a:moveTo>
                  <a:pt x="0" y="0"/>
                </a:moveTo>
                <a:lnTo>
                  <a:pt x="1168062" y="0"/>
                </a:lnTo>
                <a:lnTo>
                  <a:pt x="1168062" y="1641604"/>
                </a:lnTo>
                <a:lnTo>
                  <a:pt x="0" y="1641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b="-862"/>
            </a:stretch>
          </a:blipFill>
        </p:spPr>
      </p:sp>
      <p:sp>
        <p:nvSpPr>
          <p:cNvPr id="18" name="Freeform 3"/>
          <p:cNvSpPr/>
          <p:nvPr/>
        </p:nvSpPr>
        <p:spPr>
          <a:xfrm>
            <a:off x="1971504" y="136462"/>
            <a:ext cx="924096" cy="1730438"/>
          </a:xfrm>
          <a:custGeom>
            <a:avLst/>
            <a:gdLst/>
            <a:ahLst/>
            <a:cxnLst/>
            <a:rect l="l" t="t" r="r" b="b"/>
            <a:pathLst>
              <a:path w="757200" h="1595633">
                <a:moveTo>
                  <a:pt x="0" y="0"/>
                </a:moveTo>
                <a:lnTo>
                  <a:pt x="757200" y="0"/>
                </a:lnTo>
                <a:lnTo>
                  <a:pt x="757200" y="1595634"/>
                </a:lnTo>
                <a:lnTo>
                  <a:pt x="0" y="15956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/>
          <p:cNvSpPr/>
          <p:nvPr/>
        </p:nvSpPr>
        <p:spPr>
          <a:xfrm>
            <a:off x="4097404" y="0"/>
            <a:ext cx="861859" cy="2270241"/>
          </a:xfrm>
          <a:custGeom>
            <a:avLst/>
            <a:gdLst/>
            <a:ahLst/>
            <a:cxnLst/>
            <a:rect l="l" t="t" r="r" b="b"/>
            <a:pathLst>
              <a:path w="757200" h="1595633">
                <a:moveTo>
                  <a:pt x="0" y="0"/>
                </a:moveTo>
                <a:lnTo>
                  <a:pt x="757200" y="0"/>
                </a:lnTo>
                <a:lnTo>
                  <a:pt x="757200" y="1595634"/>
                </a:lnTo>
                <a:lnTo>
                  <a:pt x="0" y="15956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1067" y="-2895"/>
            <a:ext cx="926672" cy="1731414"/>
          </a:xfrm>
          <a:prstGeom prst="rect">
            <a:avLst/>
          </a:prstGeom>
        </p:spPr>
      </p:pic>
      <p:sp>
        <p:nvSpPr>
          <p:cNvPr id="21" name="Freeform 15"/>
          <p:cNvSpPr/>
          <p:nvPr/>
        </p:nvSpPr>
        <p:spPr>
          <a:xfrm>
            <a:off x="10818468" y="9226704"/>
            <a:ext cx="3041737" cy="1058482"/>
          </a:xfrm>
          <a:custGeom>
            <a:avLst/>
            <a:gdLst/>
            <a:ahLst/>
            <a:cxnLst/>
            <a:rect l="l" t="t" r="r" b="b"/>
            <a:pathLst>
              <a:path w="2561526" h="1058482">
                <a:moveTo>
                  <a:pt x="0" y="0"/>
                </a:moveTo>
                <a:lnTo>
                  <a:pt x="2561527" y="0"/>
                </a:lnTo>
                <a:lnTo>
                  <a:pt x="2561527" y="1058482"/>
                </a:lnTo>
                <a:lnTo>
                  <a:pt x="0" y="1058482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0"/>
          <p:cNvSpPr/>
          <p:nvPr/>
        </p:nvSpPr>
        <p:spPr>
          <a:xfrm>
            <a:off x="14516204" y="6801757"/>
            <a:ext cx="976734" cy="3389086"/>
          </a:xfrm>
          <a:custGeom>
            <a:avLst/>
            <a:gdLst/>
            <a:ahLst/>
            <a:cxnLst/>
            <a:rect l="l" t="t" r="r" b="b"/>
            <a:pathLst>
              <a:path w="710126" h="2693582">
                <a:moveTo>
                  <a:pt x="0" y="0"/>
                </a:moveTo>
                <a:lnTo>
                  <a:pt x="710126" y="0"/>
                </a:lnTo>
                <a:lnTo>
                  <a:pt x="710126" y="2693582"/>
                </a:lnTo>
                <a:lnTo>
                  <a:pt x="0" y="269358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4"/>
          <p:cNvSpPr/>
          <p:nvPr/>
        </p:nvSpPr>
        <p:spPr>
          <a:xfrm flipH="1">
            <a:off x="7600267" y="8496300"/>
            <a:ext cx="1923812" cy="1788886"/>
          </a:xfrm>
          <a:custGeom>
            <a:avLst/>
            <a:gdLst/>
            <a:ahLst/>
            <a:cxnLst/>
            <a:rect l="l" t="t" r="r" b="b"/>
            <a:pathLst>
              <a:path w="1336385" h="1285359">
                <a:moveTo>
                  <a:pt x="0" y="0"/>
                </a:moveTo>
                <a:lnTo>
                  <a:pt x="1336385" y="0"/>
                </a:lnTo>
                <a:lnTo>
                  <a:pt x="1336385" y="1285360"/>
                </a:lnTo>
                <a:lnTo>
                  <a:pt x="0" y="128536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/>
          <p:cNvSpPr/>
          <p:nvPr/>
        </p:nvSpPr>
        <p:spPr>
          <a:xfrm>
            <a:off x="5014830" y="7699504"/>
            <a:ext cx="1611040" cy="2585682"/>
          </a:xfrm>
          <a:custGeom>
            <a:avLst/>
            <a:gdLst/>
            <a:ahLst/>
            <a:cxnLst/>
            <a:rect l="l" t="t" r="r" b="b"/>
            <a:pathLst>
              <a:path w="1438579" h="2585682">
                <a:moveTo>
                  <a:pt x="0" y="0"/>
                </a:moveTo>
                <a:lnTo>
                  <a:pt x="1438579" y="0"/>
                </a:lnTo>
                <a:lnTo>
                  <a:pt x="1438579" y="2585682"/>
                </a:lnTo>
                <a:lnTo>
                  <a:pt x="0" y="258568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8" t="27816" r="9353" b="37522"/>
          <a:stretch/>
        </p:blipFill>
        <p:spPr>
          <a:xfrm rot="942864">
            <a:off x="6649512" y="1617840"/>
            <a:ext cx="10856104" cy="56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6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167</Words>
  <Application>Microsoft Office PowerPoint</Application>
  <PresentationFormat>Custom</PresentationFormat>
  <Paragraphs>34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Calibri</vt:lpstr>
      <vt:lpstr>Bryndan Write</vt:lpstr>
      <vt:lpstr>Adigiana Toybox Bold</vt:lpstr>
      <vt:lpstr>Cascadia Code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Playful Cute Group Project Presentation</dc:title>
  <dc:creator>DELL</dc:creator>
  <cp:lastModifiedBy>IEC</cp:lastModifiedBy>
  <cp:revision>35</cp:revision>
  <dcterms:created xsi:type="dcterms:W3CDTF">2006-08-16T00:00:00Z</dcterms:created>
  <dcterms:modified xsi:type="dcterms:W3CDTF">2026-04-17T09:07:51Z</dcterms:modified>
  <dc:identifier>DAHD-vEkwmI</dc:identifier>
</cp:coreProperties>
</file>