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74" r:id="rId3"/>
    <p:sldId id="275" r:id="rId4"/>
    <p:sldId id="266" r:id="rId5"/>
    <p:sldId id="257" r:id="rId6"/>
    <p:sldId id="280" r:id="rId7"/>
    <p:sldId id="281" r:id="rId8"/>
    <p:sldId id="282" r:id="rId9"/>
    <p:sldId id="276" r:id="rId10"/>
    <p:sldId id="277" r:id="rId11"/>
    <p:sldId id="259" r:id="rId12"/>
    <p:sldId id="270" r:id="rId13"/>
    <p:sldId id="271" r:id="rId14"/>
    <p:sldId id="278" r:id="rId15"/>
    <p:sldId id="273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aytone On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ến anh trần" initials="tat" lastIdx="2" clrIdx="0">
    <p:extLst>
      <p:ext uri="{19B8F6BF-5375-455C-9EA6-DF929625EA0E}">
        <p15:presenceInfo xmlns:p15="http://schemas.microsoft.com/office/powerpoint/2012/main" userId="02d5ef75a27538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-2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ến anh trần" userId="02d5ef75a2753860" providerId="LiveId" clId="{4D819D35-2C0B-4044-B13F-9C8AD790C254}"/>
    <pc:docChg chg="custSel addSld delSld modSld">
      <pc:chgData name="tiến anh trần" userId="02d5ef75a2753860" providerId="LiveId" clId="{4D819D35-2C0B-4044-B13F-9C8AD790C254}" dt="2025-11-28T09:28:57.943" v="254" actId="1076"/>
      <pc:docMkLst>
        <pc:docMk/>
      </pc:docMkLst>
      <pc:sldChg chg="del">
        <pc:chgData name="tiến anh trần" userId="02d5ef75a2753860" providerId="LiveId" clId="{4D819D35-2C0B-4044-B13F-9C8AD790C254}" dt="2025-11-24T06:56:57.724" v="148" actId="2696"/>
        <pc:sldMkLst>
          <pc:docMk/>
          <pc:sldMk cId="3046053014" sldId="267"/>
        </pc:sldMkLst>
      </pc:sldChg>
      <pc:sldChg chg="del">
        <pc:chgData name="tiến anh trần" userId="02d5ef75a2753860" providerId="LiveId" clId="{4D819D35-2C0B-4044-B13F-9C8AD790C254}" dt="2025-11-24T06:59:50.840" v="219" actId="2696"/>
        <pc:sldMkLst>
          <pc:docMk/>
          <pc:sldMk cId="254070496" sldId="268"/>
        </pc:sldMkLst>
      </pc:sldChg>
      <pc:sldChg chg="addSp delSp modSp mod delAnim modAnim">
        <pc:chgData name="tiến anh trần" userId="02d5ef75a2753860" providerId="LiveId" clId="{4D819D35-2C0B-4044-B13F-9C8AD790C254}" dt="2025-11-28T00:50:03.856" v="247" actId="478"/>
        <pc:sldMkLst>
          <pc:docMk/>
          <pc:sldMk cId="0" sldId="274"/>
        </pc:sldMkLst>
        <pc:spChg chg="del mod topLvl">
          <ac:chgData name="tiến anh trần" userId="02d5ef75a2753860" providerId="LiveId" clId="{4D819D35-2C0B-4044-B13F-9C8AD790C254}" dt="2025-11-28T00:50:03.856" v="247" actId="478"/>
          <ac:spMkLst>
            <pc:docMk/>
            <pc:sldMk cId="0" sldId="274"/>
            <ac:spMk id="30" creationId="{BC4BF171-7C43-47CC-9167-7CCBF2B4051A}"/>
          </ac:spMkLst>
        </pc:spChg>
        <pc:spChg chg="del mod topLvl">
          <ac:chgData name="tiến anh trần" userId="02d5ef75a2753860" providerId="LiveId" clId="{4D819D35-2C0B-4044-B13F-9C8AD790C254}" dt="2025-11-28T00:49:44.854" v="245" actId="478"/>
          <ac:spMkLst>
            <pc:docMk/>
            <pc:sldMk cId="0" sldId="274"/>
            <ac:spMk id="31" creationId="{CCE4D137-E4ED-4E18-9650-9EB01AE96097}"/>
          </ac:spMkLst>
        </pc:spChg>
        <pc:grpChg chg="add del mod">
          <ac:chgData name="tiến anh trần" userId="02d5ef75a2753860" providerId="LiveId" clId="{4D819D35-2C0B-4044-B13F-9C8AD790C254}" dt="2025-11-28T00:49:44.854" v="245" actId="478"/>
          <ac:grpSpMkLst>
            <pc:docMk/>
            <pc:sldMk cId="0" sldId="274"/>
            <ac:grpSpMk id="28" creationId="{18A9BAB6-AD0A-4B5F-8451-C6997A610970}"/>
          </ac:grpSpMkLst>
        </pc:grpChg>
        <pc:grpChg chg="del mod">
          <ac:chgData name="tiến anh trần" userId="02d5ef75a2753860" providerId="LiveId" clId="{4D819D35-2C0B-4044-B13F-9C8AD790C254}" dt="2025-11-28T00:49:44.854" v="245" actId="478"/>
          <ac:grpSpMkLst>
            <pc:docMk/>
            <pc:sldMk cId="0" sldId="274"/>
            <ac:grpSpMk id="29" creationId="{254921A6-E25A-4B72-971C-F38F5830FFD0}"/>
          </ac:grpSpMkLst>
        </pc:grpChg>
        <pc:picChg chg="add del mod">
          <ac:chgData name="tiến anh trần" userId="02d5ef75a2753860" providerId="LiveId" clId="{4D819D35-2C0B-4044-B13F-9C8AD790C254}" dt="2025-11-26T14:27:53.356" v="224" actId="21"/>
          <ac:picMkLst>
            <pc:docMk/>
            <pc:sldMk cId="0" sldId="274"/>
            <ac:picMk id="20" creationId="{2F2F76A9-B342-42CE-AEBB-3FDCFDFE29EA}"/>
          </ac:picMkLst>
        </pc:picChg>
        <pc:picChg chg="add mod">
          <ac:chgData name="tiến anh trần" userId="02d5ef75a2753860" providerId="LiveId" clId="{4D819D35-2C0B-4044-B13F-9C8AD790C254}" dt="2025-11-28T00:49:52.311" v="246" actId="1076"/>
          <ac:picMkLst>
            <pc:docMk/>
            <pc:sldMk cId="0" sldId="274"/>
            <ac:picMk id="20" creationId="{7C079383-D228-41EA-BE61-97D4CAA123EB}"/>
          </ac:picMkLst>
        </pc:picChg>
        <pc:picChg chg="add mod">
          <ac:chgData name="tiến anh trần" userId="02d5ef75a2753860" providerId="LiveId" clId="{4D819D35-2C0B-4044-B13F-9C8AD790C254}" dt="2025-11-26T14:28:43.984" v="227" actId="1076"/>
          <ac:picMkLst>
            <pc:docMk/>
            <pc:sldMk cId="0" sldId="274"/>
            <ac:picMk id="21" creationId="{C89EB483-B7B9-442B-B86D-140346013841}"/>
          </ac:picMkLst>
        </pc:picChg>
        <pc:picChg chg="del">
          <ac:chgData name="tiến anh trần" userId="02d5ef75a2753860" providerId="LiveId" clId="{4D819D35-2C0B-4044-B13F-9C8AD790C254}" dt="2025-11-26T14:21:13.953" v="222" actId="21"/>
          <ac:picMkLst>
            <pc:docMk/>
            <pc:sldMk cId="0" sldId="274"/>
            <ac:picMk id="23" creationId="{00000000-0000-0000-0000-000000000000}"/>
          </ac:picMkLst>
        </pc:picChg>
      </pc:sldChg>
      <pc:sldChg chg="modSp mod">
        <pc:chgData name="tiến anh trần" userId="02d5ef75a2753860" providerId="LiveId" clId="{4D819D35-2C0B-4044-B13F-9C8AD790C254}" dt="2025-11-24T07:46:18.029" v="221" actId="14100"/>
        <pc:sldMkLst>
          <pc:docMk/>
          <pc:sldMk cId="864731436" sldId="277"/>
        </pc:sldMkLst>
        <pc:spChg chg="mod">
          <ac:chgData name="tiến anh trần" userId="02d5ef75a2753860" providerId="LiveId" clId="{4D819D35-2C0B-4044-B13F-9C8AD790C254}" dt="2025-11-24T07:46:18.029" v="221" actId="14100"/>
          <ac:spMkLst>
            <pc:docMk/>
            <pc:sldMk cId="864731436" sldId="277"/>
            <ac:spMk id="2" creationId="{83EDCBB0-C121-4E40-94D6-7664B39675EA}"/>
          </ac:spMkLst>
        </pc:spChg>
      </pc:sldChg>
      <pc:sldChg chg="addSp delSp modSp mod delAnim modAnim">
        <pc:chgData name="tiến anh trần" userId="02d5ef75a2753860" providerId="LiveId" clId="{4D819D35-2C0B-4044-B13F-9C8AD790C254}" dt="2025-11-28T09:28:57.943" v="254" actId="1076"/>
        <pc:sldMkLst>
          <pc:docMk/>
          <pc:sldMk cId="2755127545" sldId="278"/>
        </pc:sldMkLst>
        <pc:spChg chg="add mod">
          <ac:chgData name="tiến anh trần" userId="02d5ef75a2753860" providerId="LiveId" clId="{4D819D35-2C0B-4044-B13F-9C8AD790C254}" dt="2025-11-28T09:28:43.879" v="251" actId="767"/>
          <ac:spMkLst>
            <pc:docMk/>
            <pc:sldMk cId="2755127545" sldId="278"/>
            <ac:spMk id="3" creationId="{797F48C5-1913-4394-844C-CF38DCF2CF7B}"/>
          </ac:spMkLst>
        </pc:spChg>
        <pc:spChg chg="mod">
          <ac:chgData name="tiến anh trần" userId="02d5ef75a2753860" providerId="LiveId" clId="{4D819D35-2C0B-4044-B13F-9C8AD790C254}" dt="2025-11-26T14:30:03.210" v="234" actId="14100"/>
          <ac:spMkLst>
            <pc:docMk/>
            <pc:sldMk cId="2755127545" sldId="278"/>
            <ac:spMk id="7" creationId="{00000000-0000-0000-0000-000000000000}"/>
          </ac:spMkLst>
        </pc:spChg>
        <pc:picChg chg="add mod">
          <ac:chgData name="tiến anh trần" userId="02d5ef75a2753860" providerId="LiveId" clId="{4D819D35-2C0B-4044-B13F-9C8AD790C254}" dt="2025-11-28T09:28:57.943" v="254" actId="1076"/>
          <ac:picMkLst>
            <pc:docMk/>
            <pc:sldMk cId="2755127545" sldId="278"/>
            <ac:picMk id="2" creationId="{1DD8FF13-9810-4730-A852-D3A3254B536F}"/>
          </ac:picMkLst>
        </pc:picChg>
        <pc:picChg chg="del mod">
          <ac:chgData name="tiến anh trần" userId="02d5ef75a2753860" providerId="LiveId" clId="{4D819D35-2C0B-4044-B13F-9C8AD790C254}" dt="2025-11-26T14:29:30.874" v="229" actId="21"/>
          <ac:picMkLst>
            <pc:docMk/>
            <pc:sldMk cId="2755127545" sldId="278"/>
            <ac:picMk id="2" creationId="{36130A98-2059-4327-A5CF-BEC1957D708A}"/>
          </ac:picMkLst>
        </pc:picChg>
        <pc:picChg chg="add del mod">
          <ac:chgData name="tiến anh trần" userId="02d5ef75a2753860" providerId="LiveId" clId="{4D819D35-2C0B-4044-B13F-9C8AD790C254}" dt="2025-11-28T00:50:36.389" v="249" actId="21"/>
          <ac:picMkLst>
            <pc:docMk/>
            <pc:sldMk cId="2755127545" sldId="278"/>
            <ac:picMk id="3" creationId="{F2EF9BC0-4AD9-48CB-852A-6DCEBA977442}"/>
          </ac:picMkLst>
        </pc:picChg>
      </pc:sldChg>
      <pc:sldChg chg="addSp modSp new mod addCm">
        <pc:chgData name="tiến anh trần" userId="02d5ef75a2753860" providerId="LiveId" clId="{4D819D35-2C0B-4044-B13F-9C8AD790C254}" dt="2025-11-24T06:52:58.968" v="86" actId="1589"/>
        <pc:sldMkLst>
          <pc:docMk/>
          <pc:sldMk cId="2970917419" sldId="280"/>
        </pc:sldMkLst>
        <pc:spChg chg="add mod">
          <ac:chgData name="tiến anh trần" userId="02d5ef75a2753860" providerId="LiveId" clId="{4D819D35-2C0B-4044-B13F-9C8AD790C254}" dt="2025-11-24T06:48:03.039" v="3" actId="13822"/>
          <ac:spMkLst>
            <pc:docMk/>
            <pc:sldMk cId="2970917419" sldId="280"/>
            <ac:spMk id="2" creationId="{C060FBCC-57BE-4D1B-A5F5-6D0E2A042E7F}"/>
          </ac:spMkLst>
        </pc:spChg>
        <pc:spChg chg="add mod">
          <ac:chgData name="tiến anh trần" userId="02d5ef75a2753860" providerId="LiveId" clId="{4D819D35-2C0B-4044-B13F-9C8AD790C254}" dt="2025-11-24T06:49:20.150" v="80" actId="14100"/>
          <ac:spMkLst>
            <pc:docMk/>
            <pc:sldMk cId="2970917419" sldId="280"/>
            <ac:spMk id="3" creationId="{2C8BEB47-D322-409A-9D39-F2B6392597AA}"/>
          </ac:spMkLst>
        </pc:spChg>
      </pc:sldChg>
      <pc:sldChg chg="addSp delSp modSp add mod setBg modAnim">
        <pc:chgData name="tiến anh trần" userId="02d5ef75a2753860" providerId="LiveId" clId="{4D819D35-2C0B-4044-B13F-9C8AD790C254}" dt="2025-11-24T06:55:29" v="147"/>
        <pc:sldMkLst>
          <pc:docMk/>
          <pc:sldMk cId="1128707283" sldId="281"/>
        </pc:sldMkLst>
        <pc:spChg chg="del mod">
          <ac:chgData name="tiến anh trần" userId="02d5ef75a2753860" providerId="LiveId" clId="{4D819D35-2C0B-4044-B13F-9C8AD790C254}" dt="2025-11-24T06:50:18.536" v="84"/>
          <ac:spMkLst>
            <pc:docMk/>
            <pc:sldMk cId="1128707283" sldId="281"/>
            <ac:spMk id="2" creationId="{00000000-0000-0000-0000-000000000000}"/>
          </ac:spMkLst>
        </pc:spChg>
        <pc:spChg chg="add mod">
          <ac:chgData name="tiến anh trần" userId="02d5ef75a2753860" providerId="LiveId" clId="{4D819D35-2C0B-4044-B13F-9C8AD790C254}" dt="2025-11-24T06:54:56.446" v="145" actId="255"/>
          <ac:spMkLst>
            <pc:docMk/>
            <pc:sldMk cId="1128707283" sldId="281"/>
            <ac:spMk id="5" creationId="{E67AE2FE-E568-48FD-8217-DDD7E361D93E}"/>
          </ac:spMkLst>
        </pc:spChg>
        <pc:picChg chg="add mod">
          <ac:chgData name="tiến anh trần" userId="02d5ef75a2753860" providerId="LiveId" clId="{4D819D35-2C0B-4044-B13F-9C8AD790C254}" dt="2025-11-24T06:53:59.678" v="92" actId="1076"/>
          <ac:picMkLst>
            <pc:docMk/>
            <pc:sldMk cId="1128707283" sldId="281"/>
            <ac:picMk id="4" creationId="{879C2DAC-C17F-4D6E-A792-D366F47CCE2D}"/>
          </ac:picMkLst>
        </pc:picChg>
      </pc:sldChg>
      <pc:sldChg chg="addSp delSp modSp new mod modTransition modAnim">
        <pc:chgData name="tiến anh trần" userId="02d5ef75a2753860" providerId="LiveId" clId="{4D819D35-2C0B-4044-B13F-9C8AD790C254}" dt="2025-11-24T06:59:43.229" v="218"/>
        <pc:sldMkLst>
          <pc:docMk/>
          <pc:sldMk cId="562834744" sldId="282"/>
        </pc:sldMkLst>
        <pc:spChg chg="mod">
          <ac:chgData name="tiến anh trần" userId="02d5ef75a2753860" providerId="LiveId" clId="{4D819D35-2C0B-4044-B13F-9C8AD790C254}" dt="2025-11-24T06:58:41.808" v="210" actId="255"/>
          <ac:spMkLst>
            <pc:docMk/>
            <pc:sldMk cId="562834744" sldId="282"/>
            <ac:spMk id="2" creationId="{9CB4EFFA-706B-44F1-A998-4BB112C82A34}"/>
          </ac:spMkLst>
        </pc:spChg>
        <pc:spChg chg="del">
          <ac:chgData name="tiến anh trần" userId="02d5ef75a2753860" providerId="LiveId" clId="{4D819D35-2C0B-4044-B13F-9C8AD790C254}" dt="2025-11-24T06:57:16.736" v="150" actId="931"/>
          <ac:spMkLst>
            <pc:docMk/>
            <pc:sldMk cId="562834744" sldId="282"/>
            <ac:spMk id="3" creationId="{AF86C3E0-4215-4A1B-8E7B-A335F131F185}"/>
          </ac:spMkLst>
        </pc:spChg>
        <pc:picChg chg="add mod">
          <ac:chgData name="tiến anh trần" userId="02d5ef75a2753860" providerId="LiveId" clId="{4D819D35-2C0B-4044-B13F-9C8AD790C254}" dt="2025-11-24T06:59:17.221" v="215" actId="1076"/>
          <ac:picMkLst>
            <pc:docMk/>
            <pc:sldMk cId="562834744" sldId="282"/>
            <ac:picMk id="5" creationId="{A8853440-7D2E-4604-9B55-BA6FB66E5CAE}"/>
          </ac:picMkLst>
        </pc:picChg>
        <pc:picChg chg="add mod">
          <ac:chgData name="tiến anh trần" userId="02d5ef75a2753860" providerId="LiveId" clId="{4D819D35-2C0B-4044-B13F-9C8AD790C254}" dt="2025-11-24T06:59:12.376" v="214" actId="1076"/>
          <ac:picMkLst>
            <pc:docMk/>
            <pc:sldMk cId="562834744" sldId="282"/>
            <ac:picMk id="7" creationId="{02AC460A-0251-40AC-AE83-5DFF1565EC23}"/>
          </ac:picMkLst>
        </pc:picChg>
      </pc:sldChg>
      <pc:sldChg chg="addSp modSp new del mod">
        <pc:chgData name="tiến anh trần" userId="02d5ef75a2753860" providerId="LiveId" clId="{4D819D35-2C0B-4044-B13F-9C8AD790C254}" dt="2025-11-24T06:54:08.725" v="93" actId="2696"/>
        <pc:sldMkLst>
          <pc:docMk/>
          <pc:sldMk cId="2518520684" sldId="282"/>
        </pc:sldMkLst>
        <pc:spChg chg="add mod">
          <ac:chgData name="tiến anh trần" userId="02d5ef75a2753860" providerId="LiveId" clId="{4D819D35-2C0B-4044-B13F-9C8AD790C254}" dt="2025-11-24T06:53:21.547" v="89" actId="13822"/>
          <ac:spMkLst>
            <pc:docMk/>
            <pc:sldMk cId="2518520684" sldId="282"/>
            <ac:spMk id="2" creationId="{10454E57-CA24-4B21-AC59-BB243827B473}"/>
          </ac:spMkLst>
        </pc:spChg>
      </pc:sldChg>
    </pc:docChg>
  </pc:docChgLst>
  <pc:docChgLst>
    <pc:chgData name="tiến anh trần" userId="02d5ef75a2753860" providerId="LiveId" clId="{5289C881-2BDA-40D8-93AD-90334A9FB5D6}"/>
    <pc:docChg chg="undo custSel addSld delSld modSld sldOrd">
      <pc:chgData name="tiến anh trần" userId="02d5ef75a2753860" providerId="LiveId" clId="{5289C881-2BDA-40D8-93AD-90334A9FB5D6}" dt="2025-11-24T03:18:08.179" v="1163" actId="14100"/>
      <pc:docMkLst>
        <pc:docMk/>
      </pc:docMkLst>
      <pc:sldChg chg="del">
        <pc:chgData name="tiến anh trần" userId="02d5ef75a2753860" providerId="LiveId" clId="{5289C881-2BDA-40D8-93AD-90334A9FB5D6}" dt="2025-11-24T01:28:50.668" v="1" actId="2696"/>
        <pc:sldMkLst>
          <pc:docMk/>
          <pc:sldMk cId="0" sldId="256"/>
        </pc:sldMkLst>
      </pc:sldChg>
      <pc:sldChg chg="addSp delSp modSp mod delAnim modAnim">
        <pc:chgData name="tiến anh trần" userId="02d5ef75a2753860" providerId="LiveId" clId="{5289C881-2BDA-40D8-93AD-90334A9FB5D6}" dt="2025-11-24T03:18:08.179" v="1163" actId="14100"/>
        <pc:sldMkLst>
          <pc:docMk/>
          <pc:sldMk cId="0" sldId="259"/>
        </pc:sldMkLst>
        <pc:spChg chg="mod">
          <ac:chgData name="tiến anh trần" userId="02d5ef75a2753860" providerId="LiveId" clId="{5289C881-2BDA-40D8-93AD-90334A9FB5D6}" dt="2025-11-24T01:54:45.885" v="423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36:43.352" v="34" actId="20577"/>
          <ac:spMkLst>
            <pc:docMk/>
            <pc:sldMk cId="0" sldId="259"/>
            <ac:spMk id="7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36:22.837" v="29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4:57.291" v="427" actId="1076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4:41.074" v="421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4:49.344" v="425" actId="1076"/>
          <ac:spMkLst>
            <pc:docMk/>
            <pc:sldMk cId="0" sldId="259"/>
            <ac:spMk id="16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1:55:00.266" v="428" actId="1076"/>
          <ac:spMkLst>
            <pc:docMk/>
            <pc:sldMk cId="0" sldId="259"/>
            <ac:spMk id="17" creationId="{00000000-0000-0000-0000-000000000000}"/>
          </ac:spMkLst>
        </pc:spChg>
        <pc:spChg chg="add mod">
          <ac:chgData name="tiến anh trần" userId="02d5ef75a2753860" providerId="LiveId" clId="{5289C881-2BDA-40D8-93AD-90334A9FB5D6}" dt="2025-11-24T03:17:01.886" v="1156" actId="1076"/>
          <ac:spMkLst>
            <pc:docMk/>
            <pc:sldMk cId="0" sldId="259"/>
            <ac:spMk id="19" creationId="{41A7B911-F338-476B-9471-24E5E224AF91}"/>
          </ac:spMkLst>
        </pc:spChg>
        <pc:picChg chg="del mod">
          <ac:chgData name="tiến anh trần" userId="02d5ef75a2753860" providerId="LiveId" clId="{5289C881-2BDA-40D8-93AD-90334A9FB5D6}" dt="2025-11-24T03:11:23.759" v="1149" actId="21"/>
          <ac:picMkLst>
            <pc:docMk/>
            <pc:sldMk cId="0" sldId="259"/>
            <ac:picMk id="2" creationId="{00000000-0000-0000-0000-000000000000}"/>
          </ac:picMkLst>
        </pc:picChg>
        <pc:picChg chg="add mod">
          <ac:chgData name="tiến anh trần" userId="02d5ef75a2753860" providerId="LiveId" clId="{5289C881-2BDA-40D8-93AD-90334A9FB5D6}" dt="2025-11-24T03:18:08.179" v="1163" actId="14100"/>
          <ac:picMkLst>
            <pc:docMk/>
            <pc:sldMk cId="0" sldId="259"/>
            <ac:picMk id="5" creationId="{06E29D75-6E14-48BC-AF2F-A50FF1C48275}"/>
          </ac:picMkLst>
        </pc:picChg>
        <pc:picChg chg="add del mod">
          <ac:chgData name="tiến anh trần" userId="02d5ef75a2753860" providerId="LiveId" clId="{5289C881-2BDA-40D8-93AD-90334A9FB5D6}" dt="2025-11-24T03:15:01.592" v="1152" actId="21"/>
          <ac:picMkLst>
            <pc:docMk/>
            <pc:sldMk cId="0" sldId="259"/>
            <ac:picMk id="14" creationId="{EB7E9D4B-F4F8-4321-B09D-00AB8CE7E55B}"/>
          </ac:picMkLst>
        </pc:picChg>
        <pc:picChg chg="add del mod">
          <ac:chgData name="tiến anh trần" userId="02d5ef75a2753860" providerId="LiveId" clId="{5289C881-2BDA-40D8-93AD-90334A9FB5D6}" dt="2025-11-24T03:15:51.623" v="1154" actId="478"/>
          <ac:picMkLst>
            <pc:docMk/>
            <pc:sldMk cId="0" sldId="259"/>
            <ac:picMk id="18" creationId="{11231630-57AC-495C-BFA4-0A608E7C4088}"/>
          </ac:picMkLst>
        </pc:picChg>
      </pc:sldChg>
      <pc:sldChg chg="modSp mod">
        <pc:chgData name="tiến anh trần" userId="02d5ef75a2753860" providerId="LiveId" clId="{5289C881-2BDA-40D8-93AD-90334A9FB5D6}" dt="2025-11-24T01:32:50.013" v="23" actId="207"/>
        <pc:sldMkLst>
          <pc:docMk/>
          <pc:sldMk cId="1558523354" sldId="266"/>
        </pc:sldMkLst>
        <pc:spChg chg="mod">
          <ac:chgData name="tiến anh trần" userId="02d5ef75a2753860" providerId="LiveId" clId="{5289C881-2BDA-40D8-93AD-90334A9FB5D6}" dt="2025-11-24T01:32:50.013" v="23" actId="207"/>
          <ac:spMkLst>
            <pc:docMk/>
            <pc:sldMk cId="1558523354" sldId="266"/>
            <ac:spMk id="2" creationId="{00000000-0000-0000-0000-000000000000}"/>
          </ac:spMkLst>
        </pc:spChg>
      </pc:sldChg>
      <pc:sldChg chg="del">
        <pc:chgData name="tiến anh trần" userId="02d5ef75a2753860" providerId="LiveId" clId="{5289C881-2BDA-40D8-93AD-90334A9FB5D6}" dt="2025-11-24T01:30:02.047" v="6" actId="2696"/>
        <pc:sldMkLst>
          <pc:docMk/>
          <pc:sldMk cId="1522093132" sldId="272"/>
        </pc:sldMkLst>
      </pc:sldChg>
      <pc:sldChg chg="modSp add mod ord setBg">
        <pc:chgData name="tiến anh trần" userId="02d5ef75a2753860" providerId="LiveId" clId="{5289C881-2BDA-40D8-93AD-90334A9FB5D6}" dt="2025-11-24T02:26:12.555" v="719" actId="114"/>
        <pc:sldMkLst>
          <pc:docMk/>
          <pc:sldMk cId="0" sldId="274"/>
        </pc:sldMkLst>
        <pc:spChg chg="mod">
          <ac:chgData name="tiến anh trần" userId="02d5ef75a2753860" providerId="LiveId" clId="{5289C881-2BDA-40D8-93AD-90334A9FB5D6}" dt="2025-11-24T02:26:12.555" v="719" actId="114"/>
          <ac:spMkLst>
            <pc:docMk/>
            <pc:sldMk cId="0" sldId="274"/>
            <ac:spMk id="22" creationId="{00000000-0000-0000-0000-000000000000}"/>
          </ac:spMkLst>
        </pc:spChg>
      </pc:sldChg>
      <pc:sldChg chg="modSp add mod modTransition">
        <pc:chgData name="tiến anh trần" userId="02d5ef75a2753860" providerId="LiveId" clId="{5289C881-2BDA-40D8-93AD-90334A9FB5D6}" dt="2025-11-24T02:36:01.996" v="928" actId="13822"/>
        <pc:sldMkLst>
          <pc:docMk/>
          <pc:sldMk cId="1925702332" sldId="275"/>
        </pc:sldMkLst>
        <pc:spChg chg="mod">
          <ac:chgData name="tiến anh trần" userId="02d5ef75a2753860" providerId="LiveId" clId="{5289C881-2BDA-40D8-93AD-90334A9FB5D6}" dt="2025-11-24T02:34:56.259" v="925" actId="20577"/>
          <ac:spMkLst>
            <pc:docMk/>
            <pc:sldMk cId="1925702332" sldId="275"/>
            <ac:spMk id="3" creationId="{8DDBE7C1-6B80-4F19-9FF5-552946C8D96E}"/>
          </ac:spMkLst>
        </pc:spChg>
        <pc:spChg chg="mod">
          <ac:chgData name="tiến anh trần" userId="02d5ef75a2753860" providerId="LiveId" clId="{5289C881-2BDA-40D8-93AD-90334A9FB5D6}" dt="2025-11-24T02:35:19.003" v="926" actId="13822"/>
          <ac:spMkLst>
            <pc:docMk/>
            <pc:sldMk cId="1925702332" sldId="275"/>
            <ac:spMk id="4" creationId="{98DE5B62-7E3E-4718-8787-4A3F5C10F99D}"/>
          </ac:spMkLst>
        </pc:spChg>
        <pc:spChg chg="mod">
          <ac:chgData name="tiến anh trần" userId="02d5ef75a2753860" providerId="LiveId" clId="{5289C881-2BDA-40D8-93AD-90334A9FB5D6}" dt="2025-11-24T02:35:30.782" v="927" actId="13822"/>
          <ac:spMkLst>
            <pc:docMk/>
            <pc:sldMk cId="1925702332" sldId="275"/>
            <ac:spMk id="7" creationId="{CD641443-F168-4249-A401-3845100EDEE6}"/>
          </ac:spMkLst>
        </pc:spChg>
        <pc:spChg chg="mod">
          <ac:chgData name="tiến anh trần" userId="02d5ef75a2753860" providerId="LiveId" clId="{5289C881-2BDA-40D8-93AD-90334A9FB5D6}" dt="2025-11-24T02:36:01.996" v="928" actId="13822"/>
          <ac:spMkLst>
            <pc:docMk/>
            <pc:sldMk cId="1925702332" sldId="275"/>
            <ac:spMk id="8" creationId="{EDF08468-FC27-4CD9-BCB6-B61330118EF8}"/>
          </ac:spMkLst>
        </pc:spChg>
      </pc:sldChg>
      <pc:sldChg chg="addSp modSp add mod modTransition">
        <pc:chgData name="tiến anh trần" userId="02d5ef75a2753860" providerId="LiveId" clId="{5289C881-2BDA-40D8-93AD-90334A9FB5D6}" dt="2025-11-24T02:37:26.787" v="946" actId="13822"/>
        <pc:sldMkLst>
          <pc:docMk/>
          <pc:sldMk cId="1946332624" sldId="276"/>
        </pc:sldMkLst>
        <pc:spChg chg="mod">
          <ac:chgData name="tiến anh trần" userId="02d5ef75a2753860" providerId="LiveId" clId="{5289C881-2BDA-40D8-93AD-90334A9FB5D6}" dt="2025-11-24T02:36:52.803" v="941" actId="122"/>
          <ac:spMkLst>
            <pc:docMk/>
            <pc:sldMk cId="1946332624" sldId="276"/>
            <ac:spMk id="2" creationId="{86890BE8-B357-402B-9AF1-FC2F064019FF}"/>
          </ac:spMkLst>
        </pc:spChg>
        <pc:spChg chg="add mod">
          <ac:chgData name="tiến anh trần" userId="02d5ef75a2753860" providerId="LiveId" clId="{5289C881-2BDA-40D8-93AD-90334A9FB5D6}" dt="2025-11-24T02:36:57.066" v="942" actId="122"/>
          <ac:spMkLst>
            <pc:docMk/>
            <pc:sldMk cId="1946332624" sldId="276"/>
            <ac:spMk id="3" creationId="{649DB0E9-CF9F-4D0E-8D69-BC7FD0389207}"/>
          </ac:spMkLst>
        </pc:spChg>
        <pc:spChg chg="mod">
          <ac:chgData name="tiến anh trần" userId="02d5ef75a2753860" providerId="LiveId" clId="{5289C881-2BDA-40D8-93AD-90334A9FB5D6}" dt="2025-11-24T02:37:22.738" v="945" actId="13822"/>
          <ac:spMkLst>
            <pc:docMk/>
            <pc:sldMk cId="1946332624" sldId="276"/>
            <ac:spMk id="5" creationId="{CB38C291-F5AA-42EF-B331-1BFFC0A841AD}"/>
          </ac:spMkLst>
        </pc:spChg>
        <pc:spChg chg="mod">
          <ac:chgData name="tiến anh trần" userId="02d5ef75a2753860" providerId="LiveId" clId="{5289C881-2BDA-40D8-93AD-90334A9FB5D6}" dt="2025-11-24T02:37:15.057" v="944" actId="13822"/>
          <ac:spMkLst>
            <pc:docMk/>
            <pc:sldMk cId="1946332624" sldId="276"/>
            <ac:spMk id="6" creationId="{1C19ABDB-E062-4478-87BA-2D24EB9DC742}"/>
          </ac:spMkLst>
        </pc:spChg>
        <pc:spChg chg="mod">
          <ac:chgData name="tiến anh trần" userId="02d5ef75a2753860" providerId="LiveId" clId="{5289C881-2BDA-40D8-93AD-90334A9FB5D6}" dt="2025-11-24T02:37:26.787" v="946" actId="13822"/>
          <ac:spMkLst>
            <pc:docMk/>
            <pc:sldMk cId="1946332624" sldId="276"/>
            <ac:spMk id="10" creationId="{595CBE7C-6A93-442F-99BC-4E29B958EED7}"/>
          </ac:spMkLst>
        </pc:spChg>
        <pc:spChg chg="mod">
          <ac:chgData name="tiến anh trần" userId="02d5ef75a2753860" providerId="LiveId" clId="{5289C881-2BDA-40D8-93AD-90334A9FB5D6}" dt="2025-11-24T02:37:08.056" v="943" actId="13822"/>
          <ac:spMkLst>
            <pc:docMk/>
            <pc:sldMk cId="1946332624" sldId="276"/>
            <ac:spMk id="11" creationId="{AAF3861B-48F7-45E4-B4F3-DDEE233FAA02}"/>
          </ac:spMkLst>
        </pc:spChg>
      </pc:sldChg>
      <pc:sldChg chg="addSp delSp modSp add mod modTransition">
        <pc:chgData name="tiến anh trần" userId="02d5ef75a2753860" providerId="LiveId" clId="{5289C881-2BDA-40D8-93AD-90334A9FB5D6}" dt="2025-11-24T02:37:55.202" v="951" actId="113"/>
        <pc:sldMkLst>
          <pc:docMk/>
          <pc:sldMk cId="864731436" sldId="277"/>
        </pc:sldMkLst>
        <pc:spChg chg="mod">
          <ac:chgData name="tiến anh trần" userId="02d5ef75a2753860" providerId="LiveId" clId="{5289C881-2BDA-40D8-93AD-90334A9FB5D6}" dt="2025-11-24T02:37:55.202" v="951" actId="113"/>
          <ac:spMkLst>
            <pc:docMk/>
            <pc:sldMk cId="864731436" sldId="277"/>
            <ac:spMk id="2" creationId="{83EDCBB0-C121-4E40-94D6-7664B39675EA}"/>
          </ac:spMkLst>
        </pc:spChg>
        <pc:spChg chg="add del mod">
          <ac:chgData name="tiến anh trần" userId="02d5ef75a2753860" providerId="LiveId" clId="{5289C881-2BDA-40D8-93AD-90334A9FB5D6}" dt="2025-11-24T01:53:43.052" v="347" actId="478"/>
          <ac:spMkLst>
            <pc:docMk/>
            <pc:sldMk cId="864731436" sldId="277"/>
            <ac:spMk id="6" creationId="{21241114-8DDF-4559-8E66-0CE7D95C7545}"/>
          </ac:spMkLst>
        </pc:spChg>
      </pc:sldChg>
      <pc:sldChg chg="addSp delSp modSp add mod modTransition setBg">
        <pc:chgData name="tiến anh trần" userId="02d5ef75a2753860" providerId="LiveId" clId="{5289C881-2BDA-40D8-93AD-90334A9FB5D6}" dt="2025-11-24T02:46:53.085" v="1145" actId="1076"/>
        <pc:sldMkLst>
          <pc:docMk/>
          <pc:sldMk cId="2755127545" sldId="278"/>
        </pc:sldMkLst>
        <pc:spChg chg="del mod">
          <ac:chgData name="tiến anh trần" userId="02d5ef75a2753860" providerId="LiveId" clId="{5289C881-2BDA-40D8-93AD-90334A9FB5D6}" dt="2025-11-24T02:38:44.519" v="953" actId="478"/>
          <ac:spMkLst>
            <pc:docMk/>
            <pc:sldMk cId="2755127545" sldId="278"/>
            <ac:spMk id="2" creationId="{00000000-0000-0000-0000-000000000000}"/>
          </ac:spMkLst>
        </pc:spChg>
        <pc:spChg chg="add del mod">
          <ac:chgData name="tiến anh trần" userId="02d5ef75a2753860" providerId="LiveId" clId="{5289C881-2BDA-40D8-93AD-90334A9FB5D6}" dt="2025-11-24T02:45:54.716" v="1136" actId="11529"/>
          <ac:spMkLst>
            <pc:docMk/>
            <pc:sldMk cId="2755127545" sldId="278"/>
            <ac:spMk id="3" creationId="{3D89B3B3-360D-4629-9142-66132CC5147E}"/>
          </ac:spMkLst>
        </pc:spChg>
        <pc:spChg chg="del">
          <ac:chgData name="tiến anh trần" userId="02d5ef75a2753860" providerId="LiveId" clId="{5289C881-2BDA-40D8-93AD-90334A9FB5D6}" dt="2025-11-24T02:39:22.055" v="960" actId="21"/>
          <ac:spMkLst>
            <pc:docMk/>
            <pc:sldMk cId="2755127545" sldId="278"/>
            <ac:spMk id="6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39:35.355" v="965" actId="1076"/>
          <ac:spMkLst>
            <pc:docMk/>
            <pc:sldMk cId="2755127545" sldId="278"/>
            <ac:spMk id="7" creationId="{00000000-0000-0000-0000-000000000000}"/>
          </ac:spMkLst>
        </pc:spChg>
        <pc:spChg chg="del mod">
          <ac:chgData name="tiến anh trần" userId="02d5ef75a2753860" providerId="LiveId" clId="{5289C881-2BDA-40D8-93AD-90334A9FB5D6}" dt="2025-11-24T02:39:19.216" v="959" actId="21"/>
          <ac:spMkLst>
            <pc:docMk/>
            <pc:sldMk cId="2755127545" sldId="278"/>
            <ac:spMk id="8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46:53.085" v="1145" actId="1076"/>
          <ac:spMkLst>
            <pc:docMk/>
            <pc:sldMk cId="2755127545" sldId="278"/>
            <ac:spMk id="9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39:37.725" v="966" actId="1076"/>
          <ac:spMkLst>
            <pc:docMk/>
            <pc:sldMk cId="2755127545" sldId="278"/>
            <ac:spMk id="11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29.488" v="963" actId="21"/>
          <ac:spMkLst>
            <pc:docMk/>
            <pc:sldMk cId="2755127545" sldId="278"/>
            <ac:spMk id="12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33.309" v="964" actId="21"/>
          <ac:spMkLst>
            <pc:docMk/>
            <pc:sldMk cId="2755127545" sldId="278"/>
            <ac:spMk id="13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41:20.931" v="1115" actId="21"/>
          <ac:spMkLst>
            <pc:docMk/>
            <pc:sldMk cId="2755127545" sldId="278"/>
            <ac:spMk id="14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40.690" v="967" actId="21"/>
          <ac:spMkLst>
            <pc:docMk/>
            <pc:sldMk cId="2755127545" sldId="278"/>
            <ac:spMk id="15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43.361" v="968" actId="21"/>
          <ac:spMkLst>
            <pc:docMk/>
            <pc:sldMk cId="2755127545" sldId="278"/>
            <ac:spMk id="17" creationId="{00000000-0000-0000-0000-000000000000}"/>
          </ac:spMkLst>
        </pc:spChg>
        <pc:spChg chg="del">
          <ac:chgData name="tiến anh trần" userId="02d5ef75a2753860" providerId="LiveId" clId="{5289C881-2BDA-40D8-93AD-90334A9FB5D6}" dt="2025-11-24T02:39:24.465" v="961" actId="21"/>
          <ac:spMkLst>
            <pc:docMk/>
            <pc:sldMk cId="2755127545" sldId="278"/>
            <ac:spMk id="18" creationId="{00000000-0000-0000-0000-000000000000}"/>
          </ac:spMkLst>
        </pc:spChg>
        <pc:spChg chg="mod">
          <ac:chgData name="tiến anh trần" userId="02d5ef75a2753860" providerId="LiveId" clId="{5289C881-2BDA-40D8-93AD-90334A9FB5D6}" dt="2025-11-24T02:46:49.791" v="1144" actId="122"/>
          <ac:spMkLst>
            <pc:docMk/>
            <pc:sldMk cId="2755127545" sldId="278"/>
            <ac:spMk id="20" creationId="{00000000-0000-0000-0000-000000000000}"/>
          </ac:spMkLst>
        </pc:spChg>
      </pc:sldChg>
      <pc:sldChg chg="addSp modSp new mod">
        <pc:chgData name="tiến anh trần" userId="02d5ef75a2753860" providerId="LiveId" clId="{5289C881-2BDA-40D8-93AD-90334A9FB5D6}" dt="2025-11-24T02:48:48.375" v="1148" actId="1076"/>
        <pc:sldMkLst>
          <pc:docMk/>
          <pc:sldMk cId="1042974399" sldId="279"/>
        </pc:sldMkLst>
        <pc:spChg chg="add">
          <ac:chgData name="tiến anh trần" userId="02d5ef75a2753860" providerId="LiveId" clId="{5289C881-2BDA-40D8-93AD-90334A9FB5D6}" dt="2025-11-24T01:45:02.635" v="38" actId="22"/>
          <ac:spMkLst>
            <pc:docMk/>
            <pc:sldMk cId="1042974399" sldId="279"/>
            <ac:spMk id="3" creationId="{6CEBA0D0-97C0-431B-8C5B-64DC4032EDC4}"/>
          </ac:spMkLst>
        </pc:spChg>
        <pc:spChg chg="mod">
          <ac:chgData name="tiến anh trần" userId="02d5ef75a2753860" providerId="LiveId" clId="{5289C881-2BDA-40D8-93AD-90334A9FB5D6}" dt="2025-11-24T02:33:27.923" v="915" actId="1076"/>
          <ac:spMkLst>
            <pc:docMk/>
            <pc:sldMk cId="1042974399" sldId="279"/>
            <ac:spMk id="6" creationId="{22D667B4-4F5A-43EA-98AB-1C20A78A0A08}"/>
          </ac:spMkLst>
        </pc:spChg>
        <pc:spChg chg="mod">
          <ac:chgData name="tiến anh trần" userId="02d5ef75a2753860" providerId="LiveId" clId="{5289C881-2BDA-40D8-93AD-90334A9FB5D6}" dt="2025-11-24T01:45:11.001" v="39"/>
          <ac:spMkLst>
            <pc:docMk/>
            <pc:sldMk cId="1042974399" sldId="279"/>
            <ac:spMk id="7" creationId="{93DA3CC4-610B-4A67-8D81-51DB1BC76BF2}"/>
          </ac:spMkLst>
        </pc:spChg>
        <pc:spChg chg="add mod">
          <ac:chgData name="tiến anh trần" userId="02d5ef75a2753860" providerId="LiveId" clId="{5289C881-2BDA-40D8-93AD-90334A9FB5D6}" dt="2025-11-24T01:45:23.580" v="40"/>
          <ac:spMkLst>
            <pc:docMk/>
            <pc:sldMk cId="1042974399" sldId="279"/>
            <ac:spMk id="8" creationId="{8DD3E22D-1BB3-47CC-A3E5-6C2E45523C1C}"/>
          </ac:spMkLst>
        </pc:spChg>
        <pc:spChg chg="add mod">
          <ac:chgData name="tiến anh trần" userId="02d5ef75a2753860" providerId="LiveId" clId="{5289C881-2BDA-40D8-93AD-90334A9FB5D6}" dt="2025-11-24T01:45:35.772" v="42" actId="1076"/>
          <ac:spMkLst>
            <pc:docMk/>
            <pc:sldMk cId="1042974399" sldId="279"/>
            <ac:spMk id="9" creationId="{2F262B26-E4AB-4630-A6E7-A3B24568780F}"/>
          </ac:spMkLst>
        </pc:spChg>
        <pc:spChg chg="add mod">
          <ac:chgData name="tiến anh trần" userId="02d5ef75a2753860" providerId="LiveId" clId="{5289C881-2BDA-40D8-93AD-90334A9FB5D6}" dt="2025-11-24T02:48:48.375" v="1148" actId="1076"/>
          <ac:spMkLst>
            <pc:docMk/>
            <pc:sldMk cId="1042974399" sldId="279"/>
            <ac:spMk id="10" creationId="{0F318E8C-1127-4187-B2D4-B2C1331F2118}"/>
          </ac:spMkLst>
        </pc:spChg>
        <pc:spChg chg="add mod">
          <ac:chgData name="tiến anh trần" userId="02d5ef75a2753860" providerId="LiveId" clId="{5289C881-2BDA-40D8-93AD-90334A9FB5D6}" dt="2025-11-24T02:48:38.265" v="1147" actId="13822"/>
          <ac:spMkLst>
            <pc:docMk/>
            <pc:sldMk cId="1042974399" sldId="279"/>
            <ac:spMk id="11" creationId="{EBF970BB-C74F-4CC8-8321-65F5245AD523}"/>
          </ac:spMkLst>
        </pc:spChg>
        <pc:grpChg chg="add mod">
          <ac:chgData name="tiến anh trần" userId="02d5ef75a2753860" providerId="LiveId" clId="{5289C881-2BDA-40D8-93AD-90334A9FB5D6}" dt="2025-11-24T01:45:11.001" v="39"/>
          <ac:grpSpMkLst>
            <pc:docMk/>
            <pc:sldMk cId="1042974399" sldId="279"/>
            <ac:grpSpMk id="4" creationId="{9AB06BBE-E7D3-4FDB-8FA3-B4AEE5AA4F17}"/>
          </ac:grpSpMkLst>
        </pc:grpChg>
        <pc:grpChg chg="mod">
          <ac:chgData name="tiến anh trần" userId="02d5ef75a2753860" providerId="LiveId" clId="{5289C881-2BDA-40D8-93AD-90334A9FB5D6}" dt="2025-11-24T01:45:11.001" v="39"/>
          <ac:grpSpMkLst>
            <pc:docMk/>
            <pc:sldMk cId="1042974399" sldId="279"/>
            <ac:grpSpMk id="5" creationId="{59B84036-6D1E-4691-931E-008502AF3A48}"/>
          </ac:grpSpMkLst>
        </pc:grpChg>
      </pc:sldChg>
      <pc:sldChg chg="modSp add del mod">
        <pc:chgData name="tiến anh trần" userId="02d5ef75a2753860" providerId="LiveId" clId="{5289C881-2BDA-40D8-93AD-90334A9FB5D6}" dt="2025-11-24T01:32:36.092" v="13" actId="2696"/>
        <pc:sldMkLst>
          <pc:docMk/>
          <pc:sldMk cId="1564212382" sldId="279"/>
        </pc:sldMkLst>
        <pc:spChg chg="mod">
          <ac:chgData name="tiến anh trần" userId="02d5ef75a2753860" providerId="LiveId" clId="{5289C881-2BDA-40D8-93AD-90334A9FB5D6}" dt="2025-11-24T01:31:07.424" v="12" actId="1076"/>
          <ac:spMkLst>
            <pc:docMk/>
            <pc:sldMk cId="1564212382" sldId="279"/>
            <ac:spMk id="10" creationId="{00000000-0000-0000-0000-000000000000}"/>
          </ac:spMkLst>
        </pc:spChg>
      </pc:sldChg>
      <pc:sldChg chg="addSp modSp new del mod">
        <pc:chgData name="tiến anh trần" userId="02d5ef75a2753860" providerId="LiveId" clId="{5289C881-2BDA-40D8-93AD-90334A9FB5D6}" dt="2025-11-24T02:45:57.734" v="1137" actId="47"/>
        <pc:sldMkLst>
          <pc:docMk/>
          <pc:sldMk cId="1448514283" sldId="280"/>
        </pc:sldMkLst>
        <pc:spChg chg="add mod">
          <ac:chgData name="tiến anh trần" userId="02d5ef75a2753860" providerId="LiveId" clId="{5289C881-2BDA-40D8-93AD-90334A9FB5D6}" dt="2025-11-24T02:44:54.561" v="1127" actId="255"/>
          <ac:spMkLst>
            <pc:docMk/>
            <pc:sldMk cId="1448514283" sldId="280"/>
            <ac:spMk id="2" creationId="{5EF4E9BA-E841-44A5-865B-3000637B2B02}"/>
          </ac:spMkLst>
        </pc:spChg>
        <pc:spChg chg="add mod">
          <ac:chgData name="tiến anh trần" userId="02d5ef75a2753860" providerId="LiveId" clId="{5289C881-2BDA-40D8-93AD-90334A9FB5D6}" dt="2025-11-24T02:45:02.462" v="1128"/>
          <ac:spMkLst>
            <pc:docMk/>
            <pc:sldMk cId="1448514283" sldId="280"/>
            <ac:spMk id="3" creationId="{FFD38A56-B264-4BAA-B4D8-A5CFA13B0156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4T13:52:58.961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3T09:08:31.878" idx="1">
    <p:pos x="-692" y="4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5.svg"/><Relationship Id="rId12" Type="http://schemas.openxmlformats.org/officeDocument/2006/relationships/image" Target="../media/image24.svg"/><Relationship Id="rId17" Type="http://schemas.openxmlformats.org/officeDocument/2006/relationships/image" Target="../media/image43.png"/><Relationship Id="rId2" Type="http://schemas.openxmlformats.org/officeDocument/2006/relationships/video" Target="../media/media3.mp4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sv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10" Type="http://schemas.openxmlformats.org/officeDocument/2006/relationships/image" Target="../media/image38.sv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0.svg"/><Relationship Id="rId22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5.svg"/><Relationship Id="rId12" Type="http://schemas.openxmlformats.org/officeDocument/2006/relationships/image" Target="../media/image24.svg"/><Relationship Id="rId17" Type="http://schemas.openxmlformats.org/officeDocument/2006/relationships/image" Target="../media/image43.png"/><Relationship Id="rId2" Type="http://schemas.openxmlformats.org/officeDocument/2006/relationships/video" Target="../media/media4.mp4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svg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10" Type="http://schemas.openxmlformats.org/officeDocument/2006/relationships/image" Target="../media/image38.sv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0.svg"/><Relationship Id="rId22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5.svg"/><Relationship Id="rId12" Type="http://schemas.openxmlformats.org/officeDocument/2006/relationships/image" Target="../media/image24.svg"/><Relationship Id="rId17" Type="http://schemas.openxmlformats.org/officeDocument/2006/relationships/image" Target="../media/image43.png"/><Relationship Id="rId2" Type="http://schemas.openxmlformats.org/officeDocument/2006/relationships/video" Target="../media/media5.mp4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microsoft.com/office/2007/relationships/media" Target="../media/media5.mp4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sv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8.sv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0.svg"/><Relationship Id="rId22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22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4.sv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image" Target="../media/image32.png"/><Relationship Id="rId16" Type="http://schemas.openxmlformats.org/officeDocument/2006/relationships/image" Target="../media/image4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24.svg"/><Relationship Id="rId19" Type="http://schemas.openxmlformats.org/officeDocument/2006/relationships/image" Target="../media/image17.png"/><Relationship Id="rId4" Type="http://schemas.openxmlformats.org/officeDocument/2006/relationships/image" Target="../media/image34.png"/><Relationship Id="rId9" Type="http://schemas.openxmlformats.org/officeDocument/2006/relationships/image" Target="../media/image23.png"/><Relationship Id="rId1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video" Target="../media/media1.mp4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6.sv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4.svg"/><Relationship Id="rId10" Type="http://schemas.openxmlformats.org/officeDocument/2006/relationships/image" Target="../media/image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3.png"/><Relationship Id="rId30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EBA0D0-97C0-431B-8C5B-64DC4032EDC4}"/>
              </a:ext>
            </a:extLst>
          </p:cNvPr>
          <p:cNvSpPr txBox="1"/>
          <p:nvPr/>
        </p:nvSpPr>
        <p:spPr>
          <a:xfrm>
            <a:off x="4572000" y="3712339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TÌNH CẢM KỸ NĂNG XÃ HỘI VÀ THẨM MỸ</a:t>
            </a:r>
          </a:p>
          <a:p>
            <a:pPr algn="ctr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chào hỏi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tích hợp: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My Diary,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B06BBE-E7D3-4FDB-8FA3-B4AEE5AA4F17}"/>
              </a:ext>
            </a:extLst>
          </p:cNvPr>
          <p:cNvGrpSpPr/>
          <p:nvPr/>
        </p:nvGrpSpPr>
        <p:grpSpPr>
          <a:xfrm>
            <a:off x="-147757" y="-248871"/>
            <a:ext cx="19021663" cy="11096984"/>
            <a:chOff x="3054210" y="1471631"/>
            <a:chExt cx="12283496" cy="514605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9B84036-6D1E-4691-931E-008502AF3A48}"/>
                </a:ext>
              </a:extLst>
            </p:cNvPr>
            <p:cNvGrpSpPr/>
            <p:nvPr/>
          </p:nvGrpSpPr>
          <p:grpSpPr>
            <a:xfrm>
              <a:off x="3054210" y="1471631"/>
              <a:ext cx="12283496" cy="5146056"/>
              <a:chOff x="-8073" y="-155559"/>
              <a:chExt cx="4155158" cy="1740765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93DA3CC4-610B-4A67-8D81-51DB1BC76BF2}"/>
                  </a:ext>
                </a:extLst>
              </p:cNvPr>
              <p:cNvSpPr/>
              <p:nvPr/>
            </p:nvSpPr>
            <p:spPr>
              <a:xfrm>
                <a:off x="-8073" y="-155559"/>
                <a:ext cx="4155158" cy="1740765"/>
              </a:xfrm>
              <a:custGeom>
                <a:avLst/>
                <a:gdLst/>
                <a:ahLst/>
                <a:cxnLst/>
                <a:rect l="l" t="t" r="r" b="b"/>
                <a:pathLst>
                  <a:path w="4103860" h="1559526">
                    <a:moveTo>
                      <a:pt x="3979400" y="1559526"/>
                    </a:moveTo>
                    <a:lnTo>
                      <a:pt x="124460" y="1559526"/>
                    </a:lnTo>
                    <a:cubicBezTo>
                      <a:pt x="55880" y="1559526"/>
                      <a:pt x="0" y="1503646"/>
                      <a:pt x="0" y="14350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79400" y="0"/>
                    </a:lnTo>
                    <a:cubicBezTo>
                      <a:pt x="4047980" y="0"/>
                      <a:pt x="4103860" y="55880"/>
                      <a:pt x="4103860" y="124460"/>
                    </a:cubicBezTo>
                    <a:lnTo>
                      <a:pt x="4103860" y="1435066"/>
                    </a:lnTo>
                    <a:cubicBezTo>
                      <a:pt x="4103860" y="1503646"/>
                      <a:pt x="4047980" y="1559526"/>
                      <a:pt x="3979400" y="155952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D667B4-4F5A-43EA-98AB-1C20A78A0A08}"/>
                </a:ext>
              </a:extLst>
            </p:cNvPr>
            <p:cNvSpPr txBox="1"/>
            <p:nvPr/>
          </p:nvSpPr>
          <p:spPr>
            <a:xfrm>
              <a:off x="4610448" y="2068502"/>
              <a:ext cx="8570211" cy="4153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 VỰC: PHÁT TRIỂN TÌNH CẢM KỸ NĂNG XÃ HỘI VÀ THẨM MỸ</a:t>
              </a:r>
            </a:p>
            <a:p>
              <a:pPr algn="ctr"/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 trẻ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vi-VN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chào hỏi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tí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 Diary,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24-36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24-36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</a:p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28/11/2025</a:t>
              </a:r>
            </a:p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Thu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/>
            </a:p>
          </p:txBody>
        </p:sp>
      </p:grpSp>
      <p:sp>
        <p:nvSpPr>
          <p:cNvPr id="8" name="Freeform 10">
            <a:extLst>
              <a:ext uri="{FF2B5EF4-FFF2-40B4-BE49-F238E27FC236}">
                <a16:creationId xmlns:a16="http://schemas.microsoft.com/office/drawing/2014/main" id="{8DD3E22D-1BB3-47CC-A3E5-6C2E45523C1C}"/>
              </a:ext>
            </a:extLst>
          </p:cNvPr>
          <p:cNvSpPr/>
          <p:nvPr/>
        </p:nvSpPr>
        <p:spPr>
          <a:xfrm rot="20718210">
            <a:off x="143366" y="2809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F262B26-E4AB-4630-A6E7-A3B24568780F}"/>
              </a:ext>
            </a:extLst>
          </p:cNvPr>
          <p:cNvSpPr/>
          <p:nvPr/>
        </p:nvSpPr>
        <p:spPr>
          <a:xfrm>
            <a:off x="15732354" y="1104900"/>
            <a:ext cx="2408294" cy="1637640"/>
          </a:xfrm>
          <a:custGeom>
            <a:avLst/>
            <a:gdLst/>
            <a:ahLst/>
            <a:cxnLst/>
            <a:rect l="l" t="t" r="r" b="b"/>
            <a:pathLst>
              <a:path w="2408294" h="1637640">
                <a:moveTo>
                  <a:pt x="0" y="0"/>
                </a:moveTo>
                <a:lnTo>
                  <a:pt x="2408294" y="0"/>
                </a:lnTo>
                <a:lnTo>
                  <a:pt x="24082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F318E8C-1127-4187-B2D4-B2C1331F2118}"/>
              </a:ext>
            </a:extLst>
          </p:cNvPr>
          <p:cNvSpPr/>
          <p:nvPr/>
        </p:nvSpPr>
        <p:spPr>
          <a:xfrm>
            <a:off x="457200" y="7812592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BF970BB-C74F-4CC8-8321-65F5245AD523}"/>
              </a:ext>
            </a:extLst>
          </p:cNvPr>
          <p:cNvSpPr/>
          <p:nvPr/>
        </p:nvSpPr>
        <p:spPr>
          <a:xfrm>
            <a:off x="14940248" y="8191500"/>
            <a:ext cx="3200400" cy="19812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7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83EDCBB0-C121-4E40-94D6-7664B39675EA}"/>
              </a:ext>
            </a:extLst>
          </p:cNvPr>
          <p:cNvSpPr/>
          <p:nvPr/>
        </p:nvSpPr>
        <p:spPr>
          <a:xfrm>
            <a:off x="-47024" y="0"/>
            <a:ext cx="18335024" cy="1022985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  <a:p>
            <a:pPr algn="ctr"/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CỦNG CỐ KIẾN THỨC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3682DC08-45EB-4A65-9D3D-21829A3B8104}"/>
              </a:ext>
            </a:extLst>
          </p:cNvPr>
          <p:cNvSpPr/>
          <p:nvPr/>
        </p:nvSpPr>
        <p:spPr>
          <a:xfrm>
            <a:off x="418815" y="7508547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35AC4A5B-9620-4727-83A1-8C3679D9547B}"/>
              </a:ext>
            </a:extLst>
          </p:cNvPr>
          <p:cNvSpPr/>
          <p:nvPr/>
        </p:nvSpPr>
        <p:spPr>
          <a:xfrm rot="20718210">
            <a:off x="143366" y="2809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9D11ABF3-7751-45BF-895D-19DCBB2D632E}"/>
              </a:ext>
            </a:extLst>
          </p:cNvPr>
          <p:cNvSpPr/>
          <p:nvPr/>
        </p:nvSpPr>
        <p:spPr>
          <a:xfrm>
            <a:off x="14850901" y="1756956"/>
            <a:ext cx="2408294" cy="1637640"/>
          </a:xfrm>
          <a:custGeom>
            <a:avLst/>
            <a:gdLst/>
            <a:ahLst/>
            <a:cxnLst/>
            <a:rect l="l" t="t" r="r" b="b"/>
            <a:pathLst>
              <a:path w="2408294" h="1637640">
                <a:moveTo>
                  <a:pt x="0" y="0"/>
                </a:moveTo>
                <a:lnTo>
                  <a:pt x="2408294" y="0"/>
                </a:lnTo>
                <a:lnTo>
                  <a:pt x="24082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4731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162742" flipH="1">
            <a:off x="15387249" y="8198232"/>
            <a:ext cx="2493073" cy="1814634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3" y="0"/>
                </a:moveTo>
                <a:lnTo>
                  <a:pt x="0" y="0"/>
                </a:lnTo>
                <a:lnTo>
                  <a:pt x="0" y="2641985"/>
                </a:lnTo>
                <a:lnTo>
                  <a:pt x="2493073" y="2641985"/>
                </a:lnTo>
                <a:lnTo>
                  <a:pt x="24930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-713970" y="8065866"/>
            <a:ext cx="5500065" cy="5622743"/>
          </a:xfrm>
          <a:custGeom>
            <a:avLst/>
            <a:gdLst/>
            <a:ahLst/>
            <a:cxnLst/>
            <a:rect l="l" t="t" r="r" b="b"/>
            <a:pathLst>
              <a:path w="5500065" h="5622743">
                <a:moveTo>
                  <a:pt x="0" y="0"/>
                </a:moveTo>
                <a:lnTo>
                  <a:pt x="5500065" y="0"/>
                </a:lnTo>
                <a:lnTo>
                  <a:pt x="5500065" y="5622743"/>
                </a:lnTo>
                <a:lnTo>
                  <a:pt x="0" y="562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894858">
            <a:off x="4228683" y="8439282"/>
            <a:ext cx="1435928" cy="1227718"/>
          </a:xfrm>
          <a:custGeom>
            <a:avLst/>
            <a:gdLst/>
            <a:ahLst/>
            <a:cxnLst/>
            <a:rect l="l" t="t" r="r" b="b"/>
            <a:pathLst>
              <a:path w="1435928" h="1227718">
                <a:moveTo>
                  <a:pt x="0" y="0"/>
                </a:moveTo>
                <a:lnTo>
                  <a:pt x="1435928" y="0"/>
                </a:lnTo>
                <a:lnTo>
                  <a:pt x="1435928" y="1227718"/>
                </a:lnTo>
                <a:lnTo>
                  <a:pt x="0" y="1227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33957">
            <a:off x="13934638" y="359231"/>
            <a:ext cx="3150394" cy="4114800"/>
          </a:xfrm>
          <a:custGeom>
            <a:avLst/>
            <a:gdLst/>
            <a:ahLst/>
            <a:cxnLst/>
            <a:rect l="l" t="t" r="r" b="b"/>
            <a:pathLst>
              <a:path w="3150394" h="4114800">
                <a:moveTo>
                  <a:pt x="0" y="0"/>
                </a:moveTo>
                <a:lnTo>
                  <a:pt x="3150394" y="0"/>
                </a:lnTo>
                <a:lnTo>
                  <a:pt x="3150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1120" y="9053141"/>
            <a:ext cx="578763" cy="501945"/>
          </a:xfrm>
          <a:custGeom>
            <a:avLst/>
            <a:gdLst/>
            <a:ahLst/>
            <a:cxnLst/>
            <a:rect l="l" t="t" r="r" b="b"/>
            <a:pathLst>
              <a:path w="578763" h="501945">
                <a:moveTo>
                  <a:pt x="0" y="0"/>
                </a:moveTo>
                <a:lnTo>
                  <a:pt x="578763" y="0"/>
                </a:lnTo>
                <a:lnTo>
                  <a:pt x="578763" y="501945"/>
                </a:lnTo>
                <a:lnTo>
                  <a:pt x="0" y="501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6395">
            <a:off x="-83668" y="5784905"/>
            <a:ext cx="1709047" cy="1715284"/>
          </a:xfrm>
          <a:custGeom>
            <a:avLst/>
            <a:gdLst/>
            <a:ahLst/>
            <a:cxnLst/>
            <a:rect l="l" t="t" r="r" b="b"/>
            <a:pathLst>
              <a:path w="1709047" h="1715284">
                <a:moveTo>
                  <a:pt x="0" y="0"/>
                </a:moveTo>
                <a:lnTo>
                  <a:pt x="1709047" y="0"/>
                </a:lnTo>
                <a:lnTo>
                  <a:pt x="1709047" y="1715285"/>
                </a:lnTo>
                <a:lnTo>
                  <a:pt x="0" y="171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 rot="983161">
            <a:off x="16834246" y="1151499"/>
            <a:ext cx="1098997" cy="1586479"/>
          </a:xfrm>
          <a:custGeom>
            <a:avLst/>
            <a:gdLst/>
            <a:ahLst/>
            <a:cxnLst/>
            <a:rect l="l" t="t" r="r" b="b"/>
            <a:pathLst>
              <a:path w="1098997" h="1586479">
                <a:moveTo>
                  <a:pt x="0" y="0"/>
                </a:moveTo>
                <a:lnTo>
                  <a:pt x="1098997" y="0"/>
                </a:lnTo>
                <a:lnTo>
                  <a:pt x="1098997" y="1586479"/>
                </a:lnTo>
                <a:lnTo>
                  <a:pt x="0" y="15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677830">
            <a:off x="14867971" y="456985"/>
            <a:ext cx="471531" cy="493046"/>
          </a:xfrm>
          <a:custGeom>
            <a:avLst/>
            <a:gdLst/>
            <a:ahLst/>
            <a:cxnLst/>
            <a:rect l="l" t="t" r="r" b="b"/>
            <a:pathLst>
              <a:path w="471531" h="493046">
                <a:moveTo>
                  <a:pt x="0" y="0"/>
                </a:moveTo>
                <a:lnTo>
                  <a:pt x="471531" y="0"/>
                </a:lnTo>
                <a:lnTo>
                  <a:pt x="471531" y="493046"/>
                </a:lnTo>
                <a:lnTo>
                  <a:pt x="0" y="4930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67" flipH="1">
            <a:off x="1034583" y="275042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2" y="0"/>
                </a:moveTo>
                <a:lnTo>
                  <a:pt x="0" y="0"/>
                </a:lnTo>
                <a:lnTo>
                  <a:pt x="0" y="2641984"/>
                </a:lnTo>
                <a:lnTo>
                  <a:pt x="2493072" y="2641984"/>
                </a:lnTo>
                <a:lnTo>
                  <a:pt x="24930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 rot="790378" flipH="1">
            <a:off x="17092617" y="6902870"/>
            <a:ext cx="1005525" cy="521045"/>
          </a:xfrm>
          <a:custGeom>
            <a:avLst/>
            <a:gdLst/>
            <a:ahLst/>
            <a:cxnLst/>
            <a:rect l="l" t="t" r="r" b="b"/>
            <a:pathLst>
              <a:path w="1005525" h="521045">
                <a:moveTo>
                  <a:pt x="1005524" y="0"/>
                </a:moveTo>
                <a:lnTo>
                  <a:pt x="0" y="0"/>
                </a:lnTo>
                <a:lnTo>
                  <a:pt x="0" y="521045"/>
                </a:lnTo>
                <a:lnTo>
                  <a:pt x="1005524" y="521045"/>
                </a:lnTo>
                <a:lnTo>
                  <a:pt x="100552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>
            <a:off x="121237" y="3248662"/>
            <a:ext cx="777024" cy="743117"/>
          </a:xfrm>
          <a:custGeom>
            <a:avLst/>
            <a:gdLst/>
            <a:ahLst/>
            <a:cxnLst/>
            <a:rect l="l" t="t" r="r" b="b"/>
            <a:pathLst>
              <a:path w="777024" h="743117">
                <a:moveTo>
                  <a:pt x="0" y="0"/>
                </a:moveTo>
                <a:lnTo>
                  <a:pt x="777023" y="0"/>
                </a:lnTo>
                <a:lnTo>
                  <a:pt x="777023" y="743118"/>
                </a:lnTo>
                <a:lnTo>
                  <a:pt x="0" y="7431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7B911-F338-476B-9471-24E5E224AF91}"/>
              </a:ext>
            </a:extLst>
          </p:cNvPr>
          <p:cNvSpPr txBox="1"/>
          <p:nvPr/>
        </p:nvSpPr>
        <p:spPr>
          <a:xfrm>
            <a:off x="2859883" y="3063996"/>
            <a:ext cx="9871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Hailuo_Video_449259077298556937">
            <a:hlinkClick r:id="" action="ppaction://media"/>
            <a:extLst>
              <a:ext uri="{FF2B5EF4-FFF2-40B4-BE49-F238E27FC236}">
                <a16:creationId xmlns:a16="http://schemas.microsoft.com/office/drawing/2014/main" id="{45C1B369-874A-48D8-ADF3-5FA3D3B9D1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0" y="0"/>
            <a:ext cx="18287999" cy="12447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162742" flipH="1">
            <a:off x="16137208" y="8210274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3" y="0"/>
                </a:moveTo>
                <a:lnTo>
                  <a:pt x="0" y="0"/>
                </a:lnTo>
                <a:lnTo>
                  <a:pt x="0" y="2641985"/>
                </a:lnTo>
                <a:lnTo>
                  <a:pt x="2493073" y="2641985"/>
                </a:lnTo>
                <a:lnTo>
                  <a:pt x="24930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3970" y="8065866"/>
            <a:ext cx="5500065" cy="5622743"/>
          </a:xfrm>
          <a:custGeom>
            <a:avLst/>
            <a:gdLst/>
            <a:ahLst/>
            <a:cxnLst/>
            <a:rect l="l" t="t" r="r" b="b"/>
            <a:pathLst>
              <a:path w="5500065" h="5622743">
                <a:moveTo>
                  <a:pt x="0" y="0"/>
                </a:moveTo>
                <a:lnTo>
                  <a:pt x="5500065" y="0"/>
                </a:lnTo>
                <a:lnTo>
                  <a:pt x="5500065" y="5622743"/>
                </a:lnTo>
                <a:lnTo>
                  <a:pt x="0" y="562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858">
            <a:off x="4228683" y="8439282"/>
            <a:ext cx="1435928" cy="1227718"/>
          </a:xfrm>
          <a:custGeom>
            <a:avLst/>
            <a:gdLst/>
            <a:ahLst/>
            <a:cxnLst/>
            <a:rect l="l" t="t" r="r" b="b"/>
            <a:pathLst>
              <a:path w="1435928" h="1227718">
                <a:moveTo>
                  <a:pt x="0" y="0"/>
                </a:moveTo>
                <a:lnTo>
                  <a:pt x="1435928" y="0"/>
                </a:lnTo>
                <a:lnTo>
                  <a:pt x="1435928" y="1227718"/>
                </a:lnTo>
                <a:lnTo>
                  <a:pt x="0" y="1227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33957">
            <a:off x="14842003" y="2585"/>
            <a:ext cx="3150394" cy="4114800"/>
          </a:xfrm>
          <a:custGeom>
            <a:avLst/>
            <a:gdLst/>
            <a:ahLst/>
            <a:cxnLst/>
            <a:rect l="l" t="t" r="r" b="b"/>
            <a:pathLst>
              <a:path w="3150394" h="4114800">
                <a:moveTo>
                  <a:pt x="0" y="0"/>
                </a:moveTo>
                <a:lnTo>
                  <a:pt x="3150394" y="0"/>
                </a:lnTo>
                <a:lnTo>
                  <a:pt x="3150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2281120" y="9053141"/>
            <a:ext cx="578763" cy="501945"/>
          </a:xfrm>
          <a:custGeom>
            <a:avLst/>
            <a:gdLst/>
            <a:ahLst/>
            <a:cxnLst/>
            <a:rect l="l" t="t" r="r" b="b"/>
            <a:pathLst>
              <a:path w="578763" h="501945">
                <a:moveTo>
                  <a:pt x="0" y="0"/>
                </a:moveTo>
                <a:lnTo>
                  <a:pt x="578763" y="0"/>
                </a:lnTo>
                <a:lnTo>
                  <a:pt x="578763" y="501945"/>
                </a:lnTo>
                <a:lnTo>
                  <a:pt x="0" y="501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6395">
            <a:off x="-413887" y="7701861"/>
            <a:ext cx="1709047" cy="1715284"/>
          </a:xfrm>
          <a:custGeom>
            <a:avLst/>
            <a:gdLst/>
            <a:ahLst/>
            <a:cxnLst/>
            <a:rect l="l" t="t" r="r" b="b"/>
            <a:pathLst>
              <a:path w="1709047" h="1715284">
                <a:moveTo>
                  <a:pt x="0" y="0"/>
                </a:moveTo>
                <a:lnTo>
                  <a:pt x="1709047" y="0"/>
                </a:lnTo>
                <a:lnTo>
                  <a:pt x="1709047" y="1715285"/>
                </a:lnTo>
                <a:lnTo>
                  <a:pt x="0" y="171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3161">
            <a:off x="16834246" y="1151499"/>
            <a:ext cx="1098997" cy="1586479"/>
          </a:xfrm>
          <a:custGeom>
            <a:avLst/>
            <a:gdLst/>
            <a:ahLst/>
            <a:cxnLst/>
            <a:rect l="l" t="t" r="r" b="b"/>
            <a:pathLst>
              <a:path w="1098997" h="1586479">
                <a:moveTo>
                  <a:pt x="0" y="0"/>
                </a:moveTo>
                <a:lnTo>
                  <a:pt x="1098997" y="0"/>
                </a:lnTo>
                <a:lnTo>
                  <a:pt x="1098997" y="1586479"/>
                </a:lnTo>
                <a:lnTo>
                  <a:pt x="0" y="15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677830">
            <a:off x="14867971" y="456985"/>
            <a:ext cx="471531" cy="493046"/>
          </a:xfrm>
          <a:custGeom>
            <a:avLst/>
            <a:gdLst/>
            <a:ahLst/>
            <a:cxnLst/>
            <a:rect l="l" t="t" r="r" b="b"/>
            <a:pathLst>
              <a:path w="471531" h="493046">
                <a:moveTo>
                  <a:pt x="0" y="0"/>
                </a:moveTo>
                <a:lnTo>
                  <a:pt x="471531" y="0"/>
                </a:lnTo>
                <a:lnTo>
                  <a:pt x="471531" y="493046"/>
                </a:lnTo>
                <a:lnTo>
                  <a:pt x="0" y="4930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67" flipH="1">
            <a:off x="405958" y="17348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2" y="0"/>
                </a:moveTo>
                <a:lnTo>
                  <a:pt x="0" y="0"/>
                </a:lnTo>
                <a:lnTo>
                  <a:pt x="0" y="2641984"/>
                </a:lnTo>
                <a:lnTo>
                  <a:pt x="2493072" y="2641984"/>
                </a:lnTo>
                <a:lnTo>
                  <a:pt x="24930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90378" flipH="1">
            <a:off x="16232484" y="7907131"/>
            <a:ext cx="1005525" cy="521045"/>
          </a:xfrm>
          <a:custGeom>
            <a:avLst/>
            <a:gdLst/>
            <a:ahLst/>
            <a:cxnLst/>
            <a:rect l="l" t="t" r="r" b="b"/>
            <a:pathLst>
              <a:path w="1005525" h="521045">
                <a:moveTo>
                  <a:pt x="1005524" y="0"/>
                </a:moveTo>
                <a:lnTo>
                  <a:pt x="0" y="0"/>
                </a:lnTo>
                <a:lnTo>
                  <a:pt x="0" y="521045"/>
                </a:lnTo>
                <a:lnTo>
                  <a:pt x="1005524" y="521045"/>
                </a:lnTo>
                <a:lnTo>
                  <a:pt x="100552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3777" y="822461"/>
            <a:ext cx="777024" cy="743117"/>
          </a:xfrm>
          <a:custGeom>
            <a:avLst/>
            <a:gdLst/>
            <a:ahLst/>
            <a:cxnLst/>
            <a:rect l="l" t="t" r="r" b="b"/>
            <a:pathLst>
              <a:path w="777024" h="743117">
                <a:moveTo>
                  <a:pt x="0" y="0"/>
                </a:moveTo>
                <a:lnTo>
                  <a:pt x="777023" y="0"/>
                </a:lnTo>
                <a:lnTo>
                  <a:pt x="777023" y="743118"/>
                </a:lnTo>
                <a:lnTo>
                  <a:pt x="0" y="7431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" name="Hailuo_Video_449261753826594822">
            <a:hlinkClick r:id="" action="ppaction://media"/>
            <a:extLst>
              <a:ext uri="{FF2B5EF4-FFF2-40B4-BE49-F238E27FC236}">
                <a16:creationId xmlns:a16="http://schemas.microsoft.com/office/drawing/2014/main" id="{9EE10528-2664-47FD-8A7D-1299FCAC3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0" y="-1"/>
            <a:ext cx="18669000" cy="1086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162742" flipH="1">
            <a:off x="16137208" y="8210274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3" y="0"/>
                </a:moveTo>
                <a:lnTo>
                  <a:pt x="0" y="0"/>
                </a:lnTo>
                <a:lnTo>
                  <a:pt x="0" y="2641985"/>
                </a:lnTo>
                <a:lnTo>
                  <a:pt x="2493073" y="2641985"/>
                </a:lnTo>
                <a:lnTo>
                  <a:pt x="24930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3970" y="8065866"/>
            <a:ext cx="5500065" cy="5622743"/>
          </a:xfrm>
          <a:custGeom>
            <a:avLst/>
            <a:gdLst/>
            <a:ahLst/>
            <a:cxnLst/>
            <a:rect l="l" t="t" r="r" b="b"/>
            <a:pathLst>
              <a:path w="5500065" h="5622743">
                <a:moveTo>
                  <a:pt x="0" y="0"/>
                </a:moveTo>
                <a:lnTo>
                  <a:pt x="5500065" y="0"/>
                </a:lnTo>
                <a:lnTo>
                  <a:pt x="5500065" y="5622743"/>
                </a:lnTo>
                <a:lnTo>
                  <a:pt x="0" y="562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858">
            <a:off x="4228683" y="8439282"/>
            <a:ext cx="1435928" cy="1227718"/>
          </a:xfrm>
          <a:custGeom>
            <a:avLst/>
            <a:gdLst/>
            <a:ahLst/>
            <a:cxnLst/>
            <a:rect l="l" t="t" r="r" b="b"/>
            <a:pathLst>
              <a:path w="1435928" h="1227718">
                <a:moveTo>
                  <a:pt x="0" y="0"/>
                </a:moveTo>
                <a:lnTo>
                  <a:pt x="1435928" y="0"/>
                </a:lnTo>
                <a:lnTo>
                  <a:pt x="1435928" y="1227718"/>
                </a:lnTo>
                <a:lnTo>
                  <a:pt x="0" y="1227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33957">
            <a:off x="15333907" y="-1234939"/>
            <a:ext cx="3150394" cy="4114800"/>
          </a:xfrm>
          <a:custGeom>
            <a:avLst/>
            <a:gdLst/>
            <a:ahLst/>
            <a:cxnLst/>
            <a:rect l="l" t="t" r="r" b="b"/>
            <a:pathLst>
              <a:path w="3150394" h="4114800">
                <a:moveTo>
                  <a:pt x="0" y="0"/>
                </a:moveTo>
                <a:lnTo>
                  <a:pt x="3150394" y="0"/>
                </a:lnTo>
                <a:lnTo>
                  <a:pt x="3150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1120" y="9053141"/>
            <a:ext cx="578763" cy="501945"/>
          </a:xfrm>
          <a:custGeom>
            <a:avLst/>
            <a:gdLst/>
            <a:ahLst/>
            <a:cxnLst/>
            <a:rect l="l" t="t" r="r" b="b"/>
            <a:pathLst>
              <a:path w="578763" h="501945">
                <a:moveTo>
                  <a:pt x="0" y="0"/>
                </a:moveTo>
                <a:lnTo>
                  <a:pt x="578763" y="0"/>
                </a:lnTo>
                <a:lnTo>
                  <a:pt x="578763" y="501945"/>
                </a:lnTo>
                <a:lnTo>
                  <a:pt x="0" y="501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6395">
            <a:off x="-413887" y="7701861"/>
            <a:ext cx="1709047" cy="1715284"/>
          </a:xfrm>
          <a:custGeom>
            <a:avLst/>
            <a:gdLst/>
            <a:ahLst/>
            <a:cxnLst/>
            <a:rect l="l" t="t" r="r" b="b"/>
            <a:pathLst>
              <a:path w="1709047" h="1715284">
                <a:moveTo>
                  <a:pt x="0" y="0"/>
                </a:moveTo>
                <a:lnTo>
                  <a:pt x="1709047" y="0"/>
                </a:lnTo>
                <a:lnTo>
                  <a:pt x="1709047" y="1715285"/>
                </a:lnTo>
                <a:lnTo>
                  <a:pt x="0" y="171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3161">
            <a:off x="16834246" y="1151499"/>
            <a:ext cx="1098997" cy="1586479"/>
          </a:xfrm>
          <a:custGeom>
            <a:avLst/>
            <a:gdLst/>
            <a:ahLst/>
            <a:cxnLst/>
            <a:rect l="l" t="t" r="r" b="b"/>
            <a:pathLst>
              <a:path w="1098997" h="1586479">
                <a:moveTo>
                  <a:pt x="0" y="0"/>
                </a:moveTo>
                <a:lnTo>
                  <a:pt x="1098997" y="0"/>
                </a:lnTo>
                <a:lnTo>
                  <a:pt x="1098997" y="1586479"/>
                </a:lnTo>
                <a:lnTo>
                  <a:pt x="0" y="15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677830">
            <a:off x="14867971" y="456985"/>
            <a:ext cx="471531" cy="493046"/>
          </a:xfrm>
          <a:custGeom>
            <a:avLst/>
            <a:gdLst/>
            <a:ahLst/>
            <a:cxnLst/>
            <a:rect l="l" t="t" r="r" b="b"/>
            <a:pathLst>
              <a:path w="471531" h="493046">
                <a:moveTo>
                  <a:pt x="0" y="0"/>
                </a:moveTo>
                <a:lnTo>
                  <a:pt x="471531" y="0"/>
                </a:lnTo>
                <a:lnTo>
                  <a:pt x="471531" y="493046"/>
                </a:lnTo>
                <a:lnTo>
                  <a:pt x="0" y="4930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67" flipH="1">
            <a:off x="-217836" y="-292292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2" y="0"/>
                </a:moveTo>
                <a:lnTo>
                  <a:pt x="0" y="0"/>
                </a:lnTo>
                <a:lnTo>
                  <a:pt x="0" y="2641984"/>
                </a:lnTo>
                <a:lnTo>
                  <a:pt x="2493072" y="2641984"/>
                </a:lnTo>
                <a:lnTo>
                  <a:pt x="24930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90378" flipH="1">
            <a:off x="16232484" y="7907131"/>
            <a:ext cx="1005525" cy="521045"/>
          </a:xfrm>
          <a:custGeom>
            <a:avLst/>
            <a:gdLst/>
            <a:ahLst/>
            <a:cxnLst/>
            <a:rect l="l" t="t" r="r" b="b"/>
            <a:pathLst>
              <a:path w="1005525" h="521045">
                <a:moveTo>
                  <a:pt x="1005524" y="0"/>
                </a:moveTo>
                <a:lnTo>
                  <a:pt x="0" y="0"/>
                </a:lnTo>
                <a:lnTo>
                  <a:pt x="0" y="521045"/>
                </a:lnTo>
                <a:lnTo>
                  <a:pt x="1005524" y="521045"/>
                </a:lnTo>
                <a:lnTo>
                  <a:pt x="100552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3777" y="822461"/>
            <a:ext cx="777024" cy="743117"/>
          </a:xfrm>
          <a:custGeom>
            <a:avLst/>
            <a:gdLst/>
            <a:ahLst/>
            <a:cxnLst/>
            <a:rect l="l" t="t" r="r" b="b"/>
            <a:pathLst>
              <a:path w="777024" h="743117">
                <a:moveTo>
                  <a:pt x="0" y="0"/>
                </a:moveTo>
                <a:lnTo>
                  <a:pt x="777023" y="0"/>
                </a:lnTo>
                <a:lnTo>
                  <a:pt x="777023" y="743118"/>
                </a:lnTo>
                <a:lnTo>
                  <a:pt x="0" y="7431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" name="dreamina-2025-11-23-8176-The boy is walking and waving his hand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0" y="-126059"/>
            <a:ext cx="18287999" cy="1041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4097001" y="8386126"/>
            <a:ext cx="1986196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6961">
            <a:off x="15100093" y="325568"/>
            <a:ext cx="1833723" cy="1807050"/>
          </a:xfrm>
          <a:custGeom>
            <a:avLst/>
            <a:gdLst/>
            <a:ahLst/>
            <a:cxnLst/>
            <a:rect l="l" t="t" r="r" b="b"/>
            <a:pathLst>
              <a:path w="1833723" h="1807050">
                <a:moveTo>
                  <a:pt x="0" y="0"/>
                </a:moveTo>
                <a:lnTo>
                  <a:pt x="1833722" y="0"/>
                </a:lnTo>
                <a:lnTo>
                  <a:pt x="1833722" y="1807050"/>
                </a:lnTo>
                <a:lnTo>
                  <a:pt x="0" y="1807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1790">
            <a:off x="357137" y="665261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209811">
            <a:off x="-195908" y="8783568"/>
            <a:ext cx="2954306" cy="2438646"/>
          </a:xfrm>
          <a:custGeom>
            <a:avLst/>
            <a:gdLst/>
            <a:ahLst/>
            <a:cxnLst/>
            <a:rect l="l" t="t" r="r" b="b"/>
            <a:pathLst>
              <a:path w="2954306" h="2438646">
                <a:moveTo>
                  <a:pt x="0" y="0"/>
                </a:moveTo>
                <a:lnTo>
                  <a:pt x="2954306" y="0"/>
                </a:lnTo>
                <a:lnTo>
                  <a:pt x="2954306" y="2438645"/>
                </a:lnTo>
                <a:lnTo>
                  <a:pt x="0" y="24386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771832" y="4854505"/>
            <a:ext cx="836401" cy="754282"/>
          </a:xfrm>
          <a:custGeom>
            <a:avLst/>
            <a:gdLst/>
            <a:ahLst/>
            <a:cxnLst/>
            <a:rect l="l" t="t" r="r" b="b"/>
            <a:pathLst>
              <a:path w="836401" h="754282">
                <a:moveTo>
                  <a:pt x="0" y="0"/>
                </a:moveTo>
                <a:lnTo>
                  <a:pt x="836401" y="0"/>
                </a:lnTo>
                <a:lnTo>
                  <a:pt x="836401" y="754282"/>
                </a:lnTo>
                <a:lnTo>
                  <a:pt x="0" y="754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32310" y="2465000"/>
            <a:ext cx="10823380" cy="170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0"/>
              </a:lnSpc>
            </a:pPr>
            <a:endParaRPr lang="en-US" sz="11625" dirty="0">
              <a:solidFill>
                <a:srgbClr val="191919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4262583"/>
            <a:ext cx="15324032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</a:p>
          <a:p>
            <a:pPr algn="ctr"/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ếng chào">
            <a:hlinkClick r:id="" action="ppaction://media"/>
            <a:extLst>
              <a:ext uri="{FF2B5EF4-FFF2-40B4-BE49-F238E27FC236}">
                <a16:creationId xmlns:a16="http://schemas.microsoft.com/office/drawing/2014/main" id="{1DD8FF13-9810-4730-A852-D3A3254B5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76619" y="10225304"/>
            <a:ext cx="8640763" cy="45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7F48C5-1913-4394-844C-CF38DCF2CF7B}"/>
              </a:ext>
            </a:extLst>
          </p:cNvPr>
          <p:cNvSpPr txBox="1"/>
          <p:nvPr/>
        </p:nvSpPr>
        <p:spPr>
          <a:xfrm>
            <a:off x="12823932" y="331959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27545"/>
      </p:ext>
    </p:extLst>
  </p:cSld>
  <p:clrMapOvr>
    <a:masterClrMapping/>
  </p:clrMapOvr>
  <p:transition spd="slow" advTm="6647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162742" flipH="1">
            <a:off x="16137208" y="8210274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3" y="0"/>
                </a:moveTo>
                <a:lnTo>
                  <a:pt x="0" y="0"/>
                </a:lnTo>
                <a:lnTo>
                  <a:pt x="0" y="2641985"/>
                </a:lnTo>
                <a:lnTo>
                  <a:pt x="2493073" y="2641985"/>
                </a:lnTo>
                <a:lnTo>
                  <a:pt x="24930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3970" y="8065866"/>
            <a:ext cx="5500065" cy="5622743"/>
          </a:xfrm>
          <a:custGeom>
            <a:avLst/>
            <a:gdLst/>
            <a:ahLst/>
            <a:cxnLst/>
            <a:rect l="l" t="t" r="r" b="b"/>
            <a:pathLst>
              <a:path w="5500065" h="5622743">
                <a:moveTo>
                  <a:pt x="0" y="0"/>
                </a:moveTo>
                <a:lnTo>
                  <a:pt x="5500065" y="0"/>
                </a:lnTo>
                <a:lnTo>
                  <a:pt x="5500065" y="5622743"/>
                </a:lnTo>
                <a:lnTo>
                  <a:pt x="0" y="562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4858">
            <a:off x="4228683" y="8439282"/>
            <a:ext cx="1435928" cy="1227718"/>
          </a:xfrm>
          <a:custGeom>
            <a:avLst/>
            <a:gdLst/>
            <a:ahLst/>
            <a:cxnLst/>
            <a:rect l="l" t="t" r="r" b="b"/>
            <a:pathLst>
              <a:path w="1435928" h="1227718">
                <a:moveTo>
                  <a:pt x="0" y="0"/>
                </a:moveTo>
                <a:lnTo>
                  <a:pt x="1435928" y="0"/>
                </a:lnTo>
                <a:lnTo>
                  <a:pt x="1435928" y="1227718"/>
                </a:lnTo>
                <a:lnTo>
                  <a:pt x="0" y="1227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33957">
            <a:off x="15333907" y="-1234939"/>
            <a:ext cx="3150394" cy="4114800"/>
          </a:xfrm>
          <a:custGeom>
            <a:avLst/>
            <a:gdLst/>
            <a:ahLst/>
            <a:cxnLst/>
            <a:rect l="l" t="t" r="r" b="b"/>
            <a:pathLst>
              <a:path w="3150394" h="4114800">
                <a:moveTo>
                  <a:pt x="0" y="0"/>
                </a:moveTo>
                <a:lnTo>
                  <a:pt x="3150394" y="0"/>
                </a:lnTo>
                <a:lnTo>
                  <a:pt x="3150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1120" y="9053141"/>
            <a:ext cx="578763" cy="501945"/>
          </a:xfrm>
          <a:custGeom>
            <a:avLst/>
            <a:gdLst/>
            <a:ahLst/>
            <a:cxnLst/>
            <a:rect l="l" t="t" r="r" b="b"/>
            <a:pathLst>
              <a:path w="578763" h="501945">
                <a:moveTo>
                  <a:pt x="0" y="0"/>
                </a:moveTo>
                <a:lnTo>
                  <a:pt x="578763" y="0"/>
                </a:lnTo>
                <a:lnTo>
                  <a:pt x="578763" y="501945"/>
                </a:lnTo>
                <a:lnTo>
                  <a:pt x="0" y="5019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56395">
            <a:off x="-413887" y="7701861"/>
            <a:ext cx="1709047" cy="1715284"/>
          </a:xfrm>
          <a:custGeom>
            <a:avLst/>
            <a:gdLst/>
            <a:ahLst/>
            <a:cxnLst/>
            <a:rect l="l" t="t" r="r" b="b"/>
            <a:pathLst>
              <a:path w="1709047" h="1715284">
                <a:moveTo>
                  <a:pt x="0" y="0"/>
                </a:moveTo>
                <a:lnTo>
                  <a:pt x="1709047" y="0"/>
                </a:lnTo>
                <a:lnTo>
                  <a:pt x="1709047" y="1715285"/>
                </a:lnTo>
                <a:lnTo>
                  <a:pt x="0" y="1715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3161">
            <a:off x="16834246" y="1151499"/>
            <a:ext cx="1098997" cy="1586479"/>
          </a:xfrm>
          <a:custGeom>
            <a:avLst/>
            <a:gdLst/>
            <a:ahLst/>
            <a:cxnLst/>
            <a:rect l="l" t="t" r="r" b="b"/>
            <a:pathLst>
              <a:path w="1098997" h="1586479">
                <a:moveTo>
                  <a:pt x="0" y="0"/>
                </a:moveTo>
                <a:lnTo>
                  <a:pt x="1098997" y="0"/>
                </a:lnTo>
                <a:lnTo>
                  <a:pt x="1098997" y="1586479"/>
                </a:lnTo>
                <a:lnTo>
                  <a:pt x="0" y="15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677830">
            <a:off x="14867971" y="456985"/>
            <a:ext cx="471531" cy="493046"/>
          </a:xfrm>
          <a:custGeom>
            <a:avLst/>
            <a:gdLst/>
            <a:ahLst/>
            <a:cxnLst/>
            <a:rect l="l" t="t" r="r" b="b"/>
            <a:pathLst>
              <a:path w="471531" h="493046">
                <a:moveTo>
                  <a:pt x="0" y="0"/>
                </a:moveTo>
                <a:lnTo>
                  <a:pt x="471531" y="0"/>
                </a:lnTo>
                <a:lnTo>
                  <a:pt x="471531" y="493046"/>
                </a:lnTo>
                <a:lnTo>
                  <a:pt x="0" y="4930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67" flipH="1">
            <a:off x="-217836" y="-292292"/>
            <a:ext cx="2493073" cy="2641985"/>
          </a:xfrm>
          <a:custGeom>
            <a:avLst/>
            <a:gdLst/>
            <a:ahLst/>
            <a:cxnLst/>
            <a:rect l="l" t="t" r="r" b="b"/>
            <a:pathLst>
              <a:path w="2493073" h="2641985">
                <a:moveTo>
                  <a:pt x="2493072" y="0"/>
                </a:moveTo>
                <a:lnTo>
                  <a:pt x="0" y="0"/>
                </a:lnTo>
                <a:lnTo>
                  <a:pt x="0" y="2641984"/>
                </a:lnTo>
                <a:lnTo>
                  <a:pt x="2493072" y="2641984"/>
                </a:lnTo>
                <a:lnTo>
                  <a:pt x="24930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90378" flipH="1">
            <a:off x="16232484" y="7907131"/>
            <a:ext cx="1005525" cy="521045"/>
          </a:xfrm>
          <a:custGeom>
            <a:avLst/>
            <a:gdLst/>
            <a:ahLst/>
            <a:cxnLst/>
            <a:rect l="l" t="t" r="r" b="b"/>
            <a:pathLst>
              <a:path w="1005525" h="521045">
                <a:moveTo>
                  <a:pt x="1005524" y="0"/>
                </a:moveTo>
                <a:lnTo>
                  <a:pt x="0" y="0"/>
                </a:lnTo>
                <a:lnTo>
                  <a:pt x="0" y="521045"/>
                </a:lnTo>
                <a:lnTo>
                  <a:pt x="1005524" y="521045"/>
                </a:lnTo>
                <a:lnTo>
                  <a:pt x="100552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3777" y="822461"/>
            <a:ext cx="777024" cy="743117"/>
          </a:xfrm>
          <a:custGeom>
            <a:avLst/>
            <a:gdLst/>
            <a:ahLst/>
            <a:cxnLst/>
            <a:rect l="l" t="t" r="r" b="b"/>
            <a:pathLst>
              <a:path w="777024" h="743117">
                <a:moveTo>
                  <a:pt x="0" y="0"/>
                </a:moveTo>
                <a:lnTo>
                  <a:pt x="777023" y="0"/>
                </a:lnTo>
                <a:lnTo>
                  <a:pt x="777023" y="743118"/>
                </a:lnTo>
                <a:lnTo>
                  <a:pt x="0" y="7431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" name="Cloud 1"/>
          <p:cNvSpPr/>
          <p:nvPr/>
        </p:nvSpPr>
        <p:spPr>
          <a:xfrm rot="176716">
            <a:off x="3270687" y="2428688"/>
            <a:ext cx="11125200" cy="532798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 BYE</a:t>
            </a:r>
          </a:p>
        </p:txBody>
      </p:sp>
    </p:spTree>
    <p:extLst>
      <p:ext uri="{BB962C8B-B14F-4D97-AF65-F5344CB8AC3E}">
        <p14:creationId xmlns:p14="http://schemas.microsoft.com/office/powerpoint/2010/main" val="131966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075" y="-679029"/>
            <a:ext cx="18288000" cy="10475727"/>
          </a:xfrm>
          <a:custGeom>
            <a:avLst/>
            <a:gdLst/>
            <a:ahLst/>
            <a:cxnLst/>
            <a:rect l="l" t="t" r="r" b="b"/>
            <a:pathLst>
              <a:path w="18288000" h="10475727">
                <a:moveTo>
                  <a:pt x="0" y="0"/>
                </a:moveTo>
                <a:lnTo>
                  <a:pt x="18288000" y="0"/>
                </a:lnTo>
                <a:lnTo>
                  <a:pt x="18288000" y="10475726"/>
                </a:lnTo>
                <a:lnTo>
                  <a:pt x="0" y="10475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74257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3078075" y="8336455"/>
            <a:ext cx="12131849" cy="0"/>
          </a:xfrm>
          <a:prstGeom prst="line">
            <a:avLst/>
          </a:prstGeom>
          <a:ln w="19050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850901" y="41631"/>
            <a:ext cx="3281336" cy="3096388"/>
          </a:xfrm>
          <a:custGeom>
            <a:avLst/>
            <a:gdLst/>
            <a:ahLst/>
            <a:cxnLst/>
            <a:rect l="l" t="t" r="r" b="b"/>
            <a:pathLst>
              <a:path w="3281336" h="3096388">
                <a:moveTo>
                  <a:pt x="0" y="0"/>
                </a:moveTo>
                <a:lnTo>
                  <a:pt x="3281336" y="0"/>
                </a:lnTo>
                <a:lnTo>
                  <a:pt x="3281336" y="3096388"/>
                </a:lnTo>
                <a:lnTo>
                  <a:pt x="0" y="3096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356961">
            <a:off x="2799267" y="-158705"/>
            <a:ext cx="1833723" cy="1807050"/>
          </a:xfrm>
          <a:custGeom>
            <a:avLst/>
            <a:gdLst/>
            <a:ahLst/>
            <a:cxnLst/>
            <a:rect l="l" t="t" r="r" b="b"/>
            <a:pathLst>
              <a:path w="1833723" h="1807050">
                <a:moveTo>
                  <a:pt x="0" y="0"/>
                </a:moveTo>
                <a:lnTo>
                  <a:pt x="1833722" y="0"/>
                </a:lnTo>
                <a:lnTo>
                  <a:pt x="1833722" y="1807050"/>
                </a:lnTo>
                <a:lnTo>
                  <a:pt x="0" y="1807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1790">
            <a:off x="-62140" y="143951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-10209811">
            <a:off x="10546818" y="9162041"/>
            <a:ext cx="2954306" cy="2438646"/>
          </a:xfrm>
          <a:custGeom>
            <a:avLst/>
            <a:gdLst/>
            <a:ahLst/>
            <a:cxnLst/>
            <a:rect l="l" t="t" r="r" b="b"/>
            <a:pathLst>
              <a:path w="2954306" h="2438646">
                <a:moveTo>
                  <a:pt x="0" y="0"/>
                </a:moveTo>
                <a:lnTo>
                  <a:pt x="2954306" y="0"/>
                </a:lnTo>
                <a:lnTo>
                  <a:pt x="2954306" y="2438645"/>
                </a:lnTo>
                <a:lnTo>
                  <a:pt x="0" y="2438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83161">
            <a:off x="15954937" y="7088640"/>
            <a:ext cx="1546754" cy="2232847"/>
          </a:xfrm>
          <a:custGeom>
            <a:avLst/>
            <a:gdLst/>
            <a:ahLst/>
            <a:cxnLst/>
            <a:rect l="l" t="t" r="r" b="b"/>
            <a:pathLst>
              <a:path w="1546754" h="2232847">
                <a:moveTo>
                  <a:pt x="0" y="0"/>
                </a:moveTo>
                <a:lnTo>
                  <a:pt x="1546755" y="0"/>
                </a:lnTo>
                <a:lnTo>
                  <a:pt x="1546755" y="2232847"/>
                </a:lnTo>
                <a:lnTo>
                  <a:pt x="0" y="22328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387558">
            <a:off x="940791" y="6751177"/>
            <a:ext cx="3149213" cy="3292903"/>
          </a:xfrm>
          <a:custGeom>
            <a:avLst/>
            <a:gdLst/>
            <a:ahLst/>
            <a:cxnLst/>
            <a:rect l="l" t="t" r="r" b="b"/>
            <a:pathLst>
              <a:path w="3149213" h="3292903">
                <a:moveTo>
                  <a:pt x="0" y="0"/>
                </a:moveTo>
                <a:lnTo>
                  <a:pt x="3149213" y="0"/>
                </a:lnTo>
                <a:lnTo>
                  <a:pt x="3149213" y="3292903"/>
                </a:lnTo>
                <a:lnTo>
                  <a:pt x="0" y="329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5868" y="5161665"/>
            <a:ext cx="935046" cy="894244"/>
          </a:xfrm>
          <a:custGeom>
            <a:avLst/>
            <a:gdLst/>
            <a:ahLst/>
            <a:cxnLst/>
            <a:rect l="l" t="t" r="r" b="b"/>
            <a:pathLst>
              <a:path w="935046" h="894244">
                <a:moveTo>
                  <a:pt x="0" y="0"/>
                </a:moveTo>
                <a:lnTo>
                  <a:pt x="935045" y="0"/>
                </a:lnTo>
                <a:lnTo>
                  <a:pt x="935045" y="894244"/>
                </a:lnTo>
                <a:lnTo>
                  <a:pt x="0" y="8942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943600" y="8997159"/>
            <a:ext cx="1024505" cy="940682"/>
          </a:xfrm>
          <a:custGeom>
            <a:avLst/>
            <a:gdLst/>
            <a:ahLst/>
            <a:cxnLst/>
            <a:rect l="l" t="t" r="r" b="b"/>
            <a:pathLst>
              <a:path w="1024505" h="940682">
                <a:moveTo>
                  <a:pt x="0" y="0"/>
                </a:moveTo>
                <a:lnTo>
                  <a:pt x="1024505" y="0"/>
                </a:lnTo>
                <a:lnTo>
                  <a:pt x="1024505" y="940682"/>
                </a:lnTo>
                <a:lnTo>
                  <a:pt x="0" y="940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771832" y="4854505"/>
            <a:ext cx="836401" cy="754282"/>
          </a:xfrm>
          <a:custGeom>
            <a:avLst/>
            <a:gdLst/>
            <a:ahLst/>
            <a:cxnLst/>
            <a:rect l="l" t="t" r="r" b="b"/>
            <a:pathLst>
              <a:path w="836401" h="754282">
                <a:moveTo>
                  <a:pt x="0" y="0"/>
                </a:moveTo>
                <a:lnTo>
                  <a:pt x="836401" y="0"/>
                </a:lnTo>
                <a:lnTo>
                  <a:pt x="836401" y="754282"/>
                </a:lnTo>
                <a:lnTo>
                  <a:pt x="0" y="75428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756264" y="725317"/>
            <a:ext cx="760000" cy="659127"/>
          </a:xfrm>
          <a:custGeom>
            <a:avLst/>
            <a:gdLst/>
            <a:ahLst/>
            <a:cxnLst/>
            <a:rect l="l" t="t" r="r" b="b"/>
            <a:pathLst>
              <a:path w="760000" h="659127">
                <a:moveTo>
                  <a:pt x="0" y="0"/>
                </a:moveTo>
                <a:lnTo>
                  <a:pt x="760000" y="0"/>
                </a:lnTo>
                <a:lnTo>
                  <a:pt x="760000" y="659128"/>
                </a:lnTo>
                <a:lnTo>
                  <a:pt x="0" y="65912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66009" y="13056"/>
            <a:ext cx="1823424" cy="1733910"/>
          </a:xfrm>
          <a:custGeom>
            <a:avLst/>
            <a:gdLst/>
            <a:ahLst/>
            <a:cxnLst/>
            <a:rect l="l" t="t" r="r" b="b"/>
            <a:pathLst>
              <a:path w="1823424" h="1733910">
                <a:moveTo>
                  <a:pt x="0" y="0"/>
                </a:moveTo>
                <a:lnTo>
                  <a:pt x="1823424" y="0"/>
                </a:lnTo>
                <a:lnTo>
                  <a:pt x="1823424" y="1733910"/>
                </a:lnTo>
                <a:lnTo>
                  <a:pt x="0" y="17339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732310" y="2465000"/>
            <a:ext cx="10823380" cy="170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0"/>
              </a:lnSpc>
            </a:pPr>
            <a:endParaRPr lang="en-US" sz="11625" dirty="0">
              <a:solidFill>
                <a:srgbClr val="191919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47757" y="-248871"/>
            <a:ext cx="19021663" cy="11096984"/>
            <a:chOff x="3054210" y="1471631"/>
            <a:chExt cx="12283496" cy="5146056"/>
          </a:xfrm>
        </p:grpSpPr>
        <p:grpSp>
          <p:nvGrpSpPr>
            <p:cNvPr id="3" name="Group 3"/>
            <p:cNvGrpSpPr/>
            <p:nvPr/>
          </p:nvGrpSpPr>
          <p:grpSpPr>
            <a:xfrm>
              <a:off x="3054210" y="1471631"/>
              <a:ext cx="12283496" cy="5146056"/>
              <a:chOff x="-8073" y="-155559"/>
              <a:chExt cx="4155158" cy="174076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8073" y="-155559"/>
                <a:ext cx="4155158" cy="1740765"/>
              </a:xfrm>
              <a:custGeom>
                <a:avLst/>
                <a:gdLst/>
                <a:ahLst/>
                <a:cxnLst/>
                <a:rect l="l" t="t" r="r" b="b"/>
                <a:pathLst>
                  <a:path w="4103860" h="1559526">
                    <a:moveTo>
                      <a:pt x="3979400" y="1559526"/>
                    </a:moveTo>
                    <a:lnTo>
                      <a:pt x="124460" y="1559526"/>
                    </a:lnTo>
                    <a:cubicBezTo>
                      <a:pt x="55880" y="1559526"/>
                      <a:pt x="0" y="1503646"/>
                      <a:pt x="0" y="14350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79400" y="0"/>
                    </a:lnTo>
                    <a:cubicBezTo>
                      <a:pt x="4047980" y="0"/>
                      <a:pt x="4103860" y="55880"/>
                      <a:pt x="4103860" y="124460"/>
                    </a:cubicBezTo>
                    <a:lnTo>
                      <a:pt x="4103860" y="1435066"/>
                    </a:lnTo>
                    <a:cubicBezTo>
                      <a:pt x="4103860" y="1503646"/>
                      <a:pt x="4047980" y="1559526"/>
                      <a:pt x="3979400" y="155952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sp>
          <p:nvSpPr>
            <p:cNvPr id="22" name="TextBox 21"/>
            <p:cNvSpPr txBox="1"/>
            <p:nvPr/>
          </p:nvSpPr>
          <p:spPr>
            <a:xfrm>
              <a:off x="4758167" y="3016735"/>
              <a:ext cx="8570211" cy="899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1: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 My diary”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18815" y="7508547"/>
            <a:ext cx="2113650" cy="2083073"/>
          </a:xfrm>
          <a:custGeom>
            <a:avLst/>
            <a:gdLst/>
            <a:ahLst/>
            <a:cxnLst/>
            <a:rect l="l" t="t" r="r" b="b"/>
            <a:pathLst>
              <a:path w="2113650" h="2083073">
                <a:moveTo>
                  <a:pt x="0" y="0"/>
                </a:moveTo>
                <a:lnTo>
                  <a:pt x="2113650" y="0"/>
                </a:lnTo>
                <a:lnTo>
                  <a:pt x="2113650" y="2083073"/>
                </a:lnTo>
                <a:lnTo>
                  <a:pt x="0" y="2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4850901" y="1756956"/>
            <a:ext cx="2408294" cy="1637640"/>
          </a:xfrm>
          <a:custGeom>
            <a:avLst/>
            <a:gdLst/>
            <a:ahLst/>
            <a:cxnLst/>
            <a:rect l="l" t="t" r="r" b="b"/>
            <a:pathLst>
              <a:path w="2408294" h="1637640">
                <a:moveTo>
                  <a:pt x="0" y="0"/>
                </a:moveTo>
                <a:lnTo>
                  <a:pt x="2408294" y="0"/>
                </a:lnTo>
                <a:lnTo>
                  <a:pt x="24082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95C08C2C-08B5-49EC-852E-9EF5BA33FF5C}"/>
              </a:ext>
            </a:extLst>
          </p:cNvPr>
          <p:cNvSpPr/>
          <p:nvPr/>
        </p:nvSpPr>
        <p:spPr>
          <a:xfrm rot="20718210">
            <a:off x="143366" y="2809"/>
            <a:ext cx="2397462" cy="1810084"/>
          </a:xfrm>
          <a:custGeom>
            <a:avLst/>
            <a:gdLst/>
            <a:ahLst/>
            <a:cxnLst/>
            <a:rect l="l" t="t" r="r" b="b"/>
            <a:pathLst>
              <a:path w="2397462" h="1810084">
                <a:moveTo>
                  <a:pt x="0" y="0"/>
                </a:moveTo>
                <a:lnTo>
                  <a:pt x="2397461" y="0"/>
                </a:lnTo>
                <a:lnTo>
                  <a:pt x="2397461" y="1810083"/>
                </a:lnTo>
                <a:lnTo>
                  <a:pt x="0" y="1810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B3E9B7FA-2B9F-4B23-9DB5-01154EA1E009}"/>
              </a:ext>
            </a:extLst>
          </p:cNvPr>
          <p:cNvSpPr/>
          <p:nvPr/>
        </p:nvSpPr>
        <p:spPr>
          <a:xfrm>
            <a:off x="11145039" y="-557050"/>
            <a:ext cx="1823424" cy="1733910"/>
          </a:xfrm>
          <a:custGeom>
            <a:avLst/>
            <a:gdLst/>
            <a:ahLst/>
            <a:cxnLst/>
            <a:rect l="l" t="t" r="r" b="b"/>
            <a:pathLst>
              <a:path w="1823424" h="1733910">
                <a:moveTo>
                  <a:pt x="0" y="0"/>
                </a:moveTo>
                <a:lnTo>
                  <a:pt x="1823424" y="0"/>
                </a:lnTo>
                <a:lnTo>
                  <a:pt x="1823424" y="1733910"/>
                </a:lnTo>
                <a:lnTo>
                  <a:pt x="0" y="17339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8F6864D-E597-4B83-AF3B-D7FF9F43F7AA}"/>
              </a:ext>
            </a:extLst>
          </p:cNvPr>
          <p:cNvSpPr/>
          <p:nvPr/>
        </p:nvSpPr>
        <p:spPr>
          <a:xfrm rot="-356961">
            <a:off x="13192730" y="7046935"/>
            <a:ext cx="1833723" cy="1807050"/>
          </a:xfrm>
          <a:custGeom>
            <a:avLst/>
            <a:gdLst/>
            <a:ahLst/>
            <a:cxnLst/>
            <a:rect l="l" t="t" r="r" b="b"/>
            <a:pathLst>
              <a:path w="1833723" h="1807050">
                <a:moveTo>
                  <a:pt x="0" y="0"/>
                </a:moveTo>
                <a:lnTo>
                  <a:pt x="1833722" y="0"/>
                </a:lnTo>
                <a:lnTo>
                  <a:pt x="1833722" y="1807050"/>
                </a:lnTo>
                <a:lnTo>
                  <a:pt x="0" y="1807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1" name="my diary">
            <a:hlinkClick r:id="" action="ppaction://media"/>
            <a:extLst>
              <a:ext uri="{FF2B5EF4-FFF2-40B4-BE49-F238E27FC236}">
                <a16:creationId xmlns:a16="http://schemas.microsoft.com/office/drawing/2014/main" id="{C89EB483-B7B9-442B-B86D-140346013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145564" y="10318285"/>
            <a:ext cx="3657600" cy="58548"/>
          </a:xfrm>
          <a:prstGeom prst="rect">
            <a:avLst/>
          </a:prstGeom>
        </p:spPr>
      </p:pic>
      <p:pic>
        <p:nvPicPr>
          <p:cNvPr id="20" name="my diary">
            <a:hlinkClick r:id="" action="ppaction://media"/>
            <a:extLst>
              <a:ext uri="{FF2B5EF4-FFF2-40B4-BE49-F238E27FC236}">
                <a16:creationId xmlns:a16="http://schemas.microsoft.com/office/drawing/2014/main" id="{7C079383-D228-41EA-BE61-97D4CAA123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4101231" y="9773806"/>
            <a:ext cx="3657600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7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50C8E6-82D1-4DCE-A6D9-F5C216812CCE}"/>
              </a:ext>
            </a:extLst>
          </p:cNvPr>
          <p:cNvSpPr/>
          <p:nvPr/>
        </p:nvSpPr>
        <p:spPr>
          <a:xfrm>
            <a:off x="152400" y="95250"/>
            <a:ext cx="18135600" cy="10096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BE7C1-6B80-4F19-9FF5-552946C8D96E}"/>
              </a:ext>
            </a:extLst>
          </p:cNvPr>
          <p:cNvSpPr txBox="1"/>
          <p:nvPr/>
        </p:nvSpPr>
        <p:spPr>
          <a:xfrm>
            <a:off x="3695700" y="354330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7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7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7200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8DE5B62-7E3E-4718-8787-4A3F5C10F99D}"/>
              </a:ext>
            </a:extLst>
          </p:cNvPr>
          <p:cNvSpPr/>
          <p:nvPr/>
        </p:nvSpPr>
        <p:spPr>
          <a:xfrm>
            <a:off x="914400" y="7353300"/>
            <a:ext cx="3200400" cy="19812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D641443-F168-4249-A401-3845100EDEE6}"/>
              </a:ext>
            </a:extLst>
          </p:cNvPr>
          <p:cNvSpPr/>
          <p:nvPr/>
        </p:nvSpPr>
        <p:spPr>
          <a:xfrm>
            <a:off x="11658600" y="723900"/>
            <a:ext cx="2895600" cy="15240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EDF08468-FC27-4CD9-BCB6-B61330118EF8}"/>
              </a:ext>
            </a:extLst>
          </p:cNvPr>
          <p:cNvSpPr/>
          <p:nvPr/>
        </p:nvSpPr>
        <p:spPr>
          <a:xfrm>
            <a:off x="11963400" y="6743700"/>
            <a:ext cx="3352800" cy="2895600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389174"/>
            <a:ext cx="154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CÔ VÀ MẸ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TRẦN QUỐC TOÀN </a:t>
            </a:r>
          </a:p>
        </p:txBody>
      </p:sp>
    </p:spTree>
    <p:extLst>
      <p:ext uri="{BB962C8B-B14F-4D97-AF65-F5344CB8AC3E}">
        <p14:creationId xmlns:p14="http://schemas.microsoft.com/office/powerpoint/2010/main" val="155852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ô và mẹ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60FBCC-57BE-4D1B-A5F5-6D0E2A042E7F}"/>
              </a:ext>
            </a:extLst>
          </p:cNvPr>
          <p:cNvSpPr/>
          <p:nvPr/>
        </p:nvSpPr>
        <p:spPr>
          <a:xfrm>
            <a:off x="152400" y="-114300"/>
            <a:ext cx="18211800" cy="10401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BEB47-D322-409A-9D39-F2B6392597AA}"/>
              </a:ext>
            </a:extLst>
          </p:cNvPr>
          <p:cNvSpPr txBox="1"/>
          <p:nvPr/>
        </p:nvSpPr>
        <p:spPr>
          <a:xfrm>
            <a:off x="685800" y="1866900"/>
            <a:ext cx="1706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  <a:p>
            <a:pPr algn="ctr"/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091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9C2DAC-C17F-4D6E-A792-D366F47CC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76300"/>
            <a:ext cx="12420600" cy="826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AE2FE-E568-48FD-8217-DDD7E361D93E}"/>
              </a:ext>
            </a:extLst>
          </p:cNvPr>
          <p:cNvSpPr txBox="1"/>
          <p:nvPr/>
        </p:nvSpPr>
        <p:spPr>
          <a:xfrm>
            <a:off x="533400" y="270510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112870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4EFFA-706B-44F1-A998-4BB112C8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715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853440-7D2E-4604-9B55-BA6FB66E5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2952135"/>
            <a:ext cx="8496300" cy="6438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C460A-0251-40AC-AE83-5DFF1565E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952135"/>
            <a:ext cx="9601200" cy="64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86890BE8-B357-402B-9AF1-FC2F064019FF}"/>
              </a:ext>
            </a:extLst>
          </p:cNvPr>
          <p:cNvSpPr/>
          <p:nvPr/>
        </p:nvSpPr>
        <p:spPr>
          <a:xfrm>
            <a:off x="0" y="0"/>
            <a:ext cx="18373725" cy="1036320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KỸ NĂNG CHÀO HỎI </a:t>
            </a:r>
          </a:p>
          <a:p>
            <a:pPr algn="ctr"/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CB38C291-F5AA-42EF-B331-1BFFC0A841AD}"/>
              </a:ext>
            </a:extLst>
          </p:cNvPr>
          <p:cNvSpPr/>
          <p:nvPr/>
        </p:nvSpPr>
        <p:spPr>
          <a:xfrm>
            <a:off x="1524000" y="1181100"/>
            <a:ext cx="2362200" cy="2133600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1C19ABDB-E062-4478-87BA-2D24EB9DC742}"/>
              </a:ext>
            </a:extLst>
          </p:cNvPr>
          <p:cNvSpPr/>
          <p:nvPr/>
        </p:nvSpPr>
        <p:spPr>
          <a:xfrm>
            <a:off x="11734800" y="6210300"/>
            <a:ext cx="2590800" cy="2286000"/>
          </a:xfrm>
          <a:prstGeom prst="don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95CBE7C-6A93-442F-99BC-4E29B958EED7}"/>
              </a:ext>
            </a:extLst>
          </p:cNvPr>
          <p:cNvSpPr/>
          <p:nvPr/>
        </p:nvSpPr>
        <p:spPr>
          <a:xfrm>
            <a:off x="90488" y="8501062"/>
            <a:ext cx="3276600" cy="18288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AF3861B-48F7-45E4-B4F3-DDEE233FAA02}"/>
              </a:ext>
            </a:extLst>
          </p:cNvPr>
          <p:cNvSpPr/>
          <p:nvPr/>
        </p:nvSpPr>
        <p:spPr>
          <a:xfrm>
            <a:off x="13030200" y="723900"/>
            <a:ext cx="4419600" cy="25908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DB0E9-CF9F-4D0E-8D69-BC7FD0389207}"/>
              </a:ext>
            </a:extLst>
          </p:cNvPr>
          <p:cNvSpPr txBox="1"/>
          <p:nvPr/>
        </p:nvSpPr>
        <p:spPr>
          <a:xfrm>
            <a:off x="4876800" y="2714535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19463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273</Words>
  <Application>Microsoft Office PowerPoint</Application>
  <PresentationFormat>Custom</PresentationFormat>
  <Paragraphs>42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Paytone One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nhỏ trong bài thơ chào ai?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bảng kế hoạch hưu trí Nhật ký cốt lõi màu vàng và xanh dương màu phấn</dc:title>
  <dc:creator>DELL</dc:creator>
  <cp:lastModifiedBy>tiến anh trần</cp:lastModifiedBy>
  <cp:revision>21</cp:revision>
  <dcterms:created xsi:type="dcterms:W3CDTF">2006-08-16T00:00:00Z</dcterms:created>
  <dcterms:modified xsi:type="dcterms:W3CDTF">2025-11-28T09:29:08Z</dcterms:modified>
  <dc:identifier>DAG4fCeladI</dc:identifier>
</cp:coreProperties>
</file>