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9" r:id="rId4"/>
    <p:sldId id="267" r:id="rId5"/>
    <p:sldId id="263" r:id="rId6"/>
    <p:sldId id="264" r:id="rId7"/>
    <p:sldId id="265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ến anh trần" userId="02d5ef75a2753860" providerId="LiveId" clId="{41B9F372-1698-4F0B-996C-E6350210B842}"/>
    <pc:docChg chg="undo custSel modSld">
      <pc:chgData name="tiến anh trần" userId="02d5ef75a2753860" providerId="LiveId" clId="{41B9F372-1698-4F0B-996C-E6350210B842}" dt="2026-04-16T02:48:21.631" v="40" actId="20577"/>
      <pc:docMkLst>
        <pc:docMk/>
      </pc:docMkLst>
      <pc:sldChg chg="modSp mod">
        <pc:chgData name="tiến anh trần" userId="02d5ef75a2753860" providerId="LiveId" clId="{41B9F372-1698-4F0B-996C-E6350210B842}" dt="2026-04-16T02:48:21.631" v="40" actId="20577"/>
        <pc:sldMkLst>
          <pc:docMk/>
          <pc:sldMk cId="89104180" sldId="261"/>
        </pc:sldMkLst>
        <pc:spChg chg="mod">
          <ac:chgData name="tiến anh trần" userId="02d5ef75a2753860" providerId="LiveId" clId="{41B9F372-1698-4F0B-996C-E6350210B842}" dt="2026-04-16T02:48:21.631" v="40" actId="20577"/>
          <ac:spMkLst>
            <pc:docMk/>
            <pc:sldMk cId="89104180" sldId="261"/>
            <ac:spMk id="6" creationId="{DB22C7DE-F2F6-447A-B6AB-EB335F616256}"/>
          </ac:spMkLst>
        </pc:spChg>
      </pc:sldChg>
      <pc:sldChg chg="addSp delSp modSp mod delAnim modAnim">
        <pc:chgData name="tiến anh trần" userId="02d5ef75a2753860" providerId="LiveId" clId="{41B9F372-1698-4F0B-996C-E6350210B842}" dt="2026-04-16T02:47:08.453" v="16" actId="14100"/>
        <pc:sldMkLst>
          <pc:docMk/>
          <pc:sldMk cId="1446302676" sldId="262"/>
        </pc:sldMkLst>
        <pc:spChg chg="add del mod">
          <ac:chgData name="tiến anh trần" userId="02d5ef75a2753860" providerId="LiveId" clId="{41B9F372-1698-4F0B-996C-E6350210B842}" dt="2026-04-16T02:46:08.898" v="7" actId="21"/>
          <ac:spMkLst>
            <pc:docMk/>
            <pc:sldMk cId="1446302676" sldId="262"/>
            <ac:spMk id="4" creationId="{0305CFA9-5A76-4FAC-BFBA-E1FB7E656962}"/>
          </ac:spMkLst>
        </pc:spChg>
        <pc:picChg chg="add del mod">
          <ac:chgData name="tiến anh trần" userId="02d5ef75a2753860" providerId="LiveId" clId="{41B9F372-1698-4F0B-996C-E6350210B842}" dt="2026-04-16T02:47:08.453" v="16" actId="14100"/>
          <ac:picMkLst>
            <pc:docMk/>
            <pc:sldMk cId="1446302676" sldId="262"/>
            <ac:picMk id="5" creationId="{DECE2400-0129-436D-BFA1-2E13D4A17C9C}"/>
          </ac:picMkLst>
        </pc:picChg>
        <pc:picChg chg="add mod">
          <ac:chgData name="tiến anh trần" userId="02d5ef75a2753860" providerId="LiveId" clId="{41B9F372-1698-4F0B-996C-E6350210B842}" dt="2026-04-16T02:47:04.949" v="15" actId="1076"/>
          <ac:picMkLst>
            <pc:docMk/>
            <pc:sldMk cId="1446302676" sldId="262"/>
            <ac:picMk id="7" creationId="{22EDA14C-F532-4C09-91C7-8CEE20C56329}"/>
          </ac:picMkLst>
        </pc:picChg>
        <pc:picChg chg="del mod">
          <ac:chgData name="tiến anh trần" userId="02d5ef75a2753860" providerId="LiveId" clId="{41B9F372-1698-4F0B-996C-E6350210B842}" dt="2026-04-16T02:46:31.328" v="9" actId="21"/>
          <ac:picMkLst>
            <pc:docMk/>
            <pc:sldMk cId="1446302676" sldId="262"/>
            <ac:picMk id="8" creationId="{9C5D44F4-E964-48A2-9DA7-511437E7AB85}"/>
          </ac:picMkLst>
        </pc:picChg>
      </pc:sldChg>
      <pc:sldChg chg="addSp delSp modSp mod delAnim modAnim">
        <pc:chgData name="tiến anh trần" userId="02d5ef75a2753860" providerId="LiveId" clId="{41B9F372-1698-4F0B-996C-E6350210B842}" dt="2026-04-16T02:47:54.890" v="22" actId="1076"/>
        <pc:sldMkLst>
          <pc:docMk/>
          <pc:sldMk cId="739305091" sldId="263"/>
        </pc:sldMkLst>
        <pc:picChg chg="add mod">
          <ac:chgData name="tiến anh trần" userId="02d5ef75a2753860" providerId="LiveId" clId="{41B9F372-1698-4F0B-996C-E6350210B842}" dt="2026-04-16T02:47:54.890" v="22" actId="1076"/>
          <ac:picMkLst>
            <pc:docMk/>
            <pc:sldMk cId="739305091" sldId="263"/>
            <ac:picMk id="3" creationId="{A2B74A2D-3DC7-4108-9184-A92AD7FED852}"/>
          </ac:picMkLst>
        </pc:picChg>
        <pc:picChg chg="del">
          <ac:chgData name="tiến anh trần" userId="02d5ef75a2753860" providerId="LiveId" clId="{41B9F372-1698-4F0B-996C-E6350210B842}" dt="2026-04-16T02:47:29.975" v="17" actId="21"/>
          <ac:picMkLst>
            <pc:docMk/>
            <pc:sldMk cId="739305091" sldId="263"/>
            <ac:picMk id="7" creationId="{27757AC8-F90A-45B8-9143-17BEAD2621B3}"/>
          </ac:picMkLst>
        </pc:picChg>
      </pc:sldChg>
      <pc:sldChg chg="addSp delSp modSp mod delAnim modAnim">
        <pc:chgData name="tiến anh trần" userId="02d5ef75a2753860" providerId="LiveId" clId="{41B9F372-1698-4F0B-996C-E6350210B842}" dt="2026-04-14T01:12:54.521" v="5" actId="14100"/>
        <pc:sldMkLst>
          <pc:docMk/>
          <pc:sldMk cId="2006118395" sldId="267"/>
        </pc:sldMkLst>
        <pc:spChg chg="add del mod">
          <ac:chgData name="tiến anh trần" userId="02d5ef75a2753860" providerId="LiveId" clId="{41B9F372-1698-4F0B-996C-E6350210B842}" dt="2026-04-14T01:12:39.412" v="1"/>
          <ac:spMkLst>
            <pc:docMk/>
            <pc:sldMk cId="2006118395" sldId="267"/>
            <ac:spMk id="5" creationId="{A16598BC-4B3C-499C-BD99-E42C36E8D865}"/>
          </ac:spMkLst>
        </pc:spChg>
        <pc:picChg chg="del">
          <ac:chgData name="tiến anh trần" userId="02d5ef75a2753860" providerId="LiveId" clId="{41B9F372-1698-4F0B-996C-E6350210B842}" dt="2026-04-14T01:12:25.907" v="0" actId="21"/>
          <ac:picMkLst>
            <pc:docMk/>
            <pc:sldMk cId="2006118395" sldId="267"/>
            <ac:picMk id="4" creationId="{70FADA17-97E2-4D2A-BC82-AB3331B69C68}"/>
          </ac:picMkLst>
        </pc:picChg>
        <pc:picChg chg="add mod">
          <ac:chgData name="tiến anh trần" userId="02d5ef75a2753860" providerId="LiveId" clId="{41B9F372-1698-4F0B-996C-E6350210B842}" dt="2026-04-14T01:12:54.521" v="5" actId="14100"/>
          <ac:picMkLst>
            <pc:docMk/>
            <pc:sldMk cId="2006118395" sldId="267"/>
            <ac:picMk id="6" creationId="{50D4B9B4-8A07-4D64-B4F2-DE16E006657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99A1-FA0B-440B-A9F0-5FC78C41F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FA528-E5E5-4A2F-B106-79F6E8D32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67B84-0E55-4A10-9CA9-28BB432B3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6A9FD-2944-44ED-B522-3E8164CB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459FF-7515-427A-862F-37CCE482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9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4270-4D24-4DF4-896D-80A6F87D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ABFE7-AAFD-405A-AAD8-EED24A99D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A64E5-27C2-4520-84BD-506174C2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91CF2-DD2F-4E8C-A268-89131AA2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F8F66-60FF-45C4-B3B6-5032DEA2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2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152C5-DBA7-42A4-B4F3-4D356AD78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59C4F-EF3D-4B14-88CA-4C244AD1B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2F08A-8710-4D2E-BD25-45D095B0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8736-7F21-4216-8B09-A728BA75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37C11-65C4-45BE-BD7C-9712DACF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7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D92C-4DAD-4835-BDD5-C832687F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1B11-7A14-4531-A1C5-B97069CDA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B4E57-9B26-4426-87E8-C75227B6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D8A48-D14D-428D-BC10-D6F6D225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560B-E8A2-4902-8FCF-CB2DADCF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0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90AE-7ED0-4D71-9C32-BAED4B7B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15B39-D379-4AC9-B5F2-CDCB3F322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BAAD-36FC-4505-B38F-8CF6E97A4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4AD45-FA51-466D-A190-A4DD7A878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B40B2-CEE9-496F-B89D-5D867AC3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7314-A854-4642-BCA7-8B95D58B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F79BE-DF76-4228-BE89-6137222A6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0291-A1EF-4781-9288-E5C03F8BE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6ECD8-B673-4759-B17D-381E4B27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F6440-0DAD-4DD7-A828-5845E80F3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3CB7-5993-46A7-92F6-9A328DE5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9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94CAA-66EA-45B4-A963-60DBE455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D853F-467B-451E-90F9-397D2BBF7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831CF-63FD-4E36-8E36-139E0F3A9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CAD73-7A1B-4D9A-A664-9F12DEEF7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7810A-4F7D-46E2-A667-D9168F55D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32DE06-450D-4E17-B97C-3BA23482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17797-F2EB-446B-8C7B-8B23AB28D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964D0-333D-43B6-9BF6-68CC453C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4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6C19-762F-47A9-A87E-46CE56B2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013DD-3D32-49BA-8837-69C038042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C0268-B0D1-4949-B4FF-03C400F9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38FA9-BD90-46BA-AEF5-2772EC3D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2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EAEC31-1EEB-4D9A-941D-4D5F21C1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2F02E-94D6-4C89-A4CD-705DF8AAC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C31B7-8040-498B-B853-091D22FB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9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A1562-B37E-48E5-AF26-16945BE1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252A8-3032-40CB-86A1-F0510EA20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61C14-80E3-46A2-A932-74C319078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64F4-1BC6-451F-BABE-CA50E9B0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F70D5-6C20-445D-9D8C-FA9FF591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AC5E4-E2A1-4711-A8EF-857E726D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0F47-3E64-49FD-82E7-B5B4F803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FA60C5-F278-4B30-AFF9-0E90164F1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D7B74-37EC-4708-9ED1-BB1B63FD7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F4FB4-11C2-4E71-9F55-9CD8C99E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57892-8BB1-492C-9842-5C160F2D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E8D6-9938-4AF9-B9A2-DCE52EDF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AE685-89D8-4004-ACEA-CECAA5D2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CB3E4-F827-4BDB-AF92-113AC060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44504-ED67-4CE8-8E7C-28553EC35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2377E-A30B-4BB6-88D7-82BF0117929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007AA-6DF4-4DF9-9C92-EE61783A0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C2E8C-1B42-40E8-B2A7-0240FC45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553AA-26F1-4CBC-B6FB-85F70ED74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1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DCDB-B97E-4E99-B862-79643918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7715862" y="1376515"/>
            <a:ext cx="2794821" cy="55060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5EA8E6-A890-433A-961A-49CD96623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22C7DE-F2F6-447A-B6AB-EB335F616256}"/>
              </a:ext>
            </a:extLst>
          </p:cNvPr>
          <p:cNvSpPr txBox="1"/>
          <p:nvPr/>
        </p:nvSpPr>
        <p:spPr>
          <a:xfrm>
            <a:off x="1681317" y="189908"/>
            <a:ext cx="8369560" cy="6478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TỔ CHỨC HOẠT ĐỘNG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hát-nghe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22/04/2026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8910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D774-7022-4D48-B654-2AC56291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CE2400-0129-436D-BFA1-2E13D4A17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-153897"/>
            <a:ext cx="12192000" cy="71642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697280-515F-4690-BCED-E51EC40E1D1B}"/>
              </a:ext>
            </a:extLst>
          </p:cNvPr>
          <p:cNvSpPr txBox="1"/>
          <p:nvPr/>
        </p:nvSpPr>
        <p:spPr>
          <a:xfrm>
            <a:off x="2491273" y="1474237"/>
            <a:ext cx="83042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730485481311 (mp3cut.net) (1)">
            <a:hlinkClick r:id="" action="ppaction://media"/>
            <a:extLst>
              <a:ext uri="{FF2B5EF4-FFF2-40B4-BE49-F238E27FC236}">
                <a16:creationId xmlns:a16="http://schemas.microsoft.com/office/drawing/2014/main" id="{23B87D75-6A8A-4805-AE7C-F509BC7CC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45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9CC0-354D-468F-A2FA-F73C9D392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277AC6-199E-4B87-8377-731EBFE94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F4268-96C1-40AB-BC33-514BA782AE72}"/>
              </a:ext>
            </a:extLst>
          </p:cNvPr>
          <p:cNvSpPr txBox="1"/>
          <p:nvPr/>
        </p:nvSpPr>
        <p:spPr>
          <a:xfrm>
            <a:off x="3526971" y="2127380"/>
            <a:ext cx="6204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73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C6B73-037E-4367-8A98-3EDC9C60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724973818909">
            <a:hlinkClick r:id="" action="ppaction://media"/>
            <a:extLst>
              <a:ext uri="{FF2B5EF4-FFF2-40B4-BE49-F238E27FC236}">
                <a16:creationId xmlns:a16="http://schemas.microsoft.com/office/drawing/2014/main" id="{B4935193-D03F-4CD8-82FC-D6E246D240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79086" cy="6858000"/>
          </a:xfrm>
        </p:spPr>
      </p:pic>
    </p:spTree>
    <p:extLst>
      <p:ext uri="{BB962C8B-B14F-4D97-AF65-F5344CB8AC3E}">
        <p14:creationId xmlns:p14="http://schemas.microsoft.com/office/powerpoint/2010/main" val="200611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634F-DAA3-485F-80E1-A4277898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62F07D-A9C5-4CD2-BDAA-D672B7B5B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938AE-8C70-4098-A6EE-E05EAF2AB58F}"/>
              </a:ext>
            </a:extLst>
          </p:cNvPr>
          <p:cNvSpPr txBox="1"/>
          <p:nvPr/>
        </p:nvSpPr>
        <p:spPr>
          <a:xfrm>
            <a:off x="3477986" y="1690688"/>
            <a:ext cx="8294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Nghe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730486110764">
            <a:hlinkClick r:id="" action="ppaction://media"/>
            <a:extLst>
              <a:ext uri="{FF2B5EF4-FFF2-40B4-BE49-F238E27FC236}">
                <a16:creationId xmlns:a16="http://schemas.microsoft.com/office/drawing/2014/main" id="{A2B74A2D-3DC7-4108-9184-A92AD7FED8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4072" y="6626941"/>
            <a:ext cx="3171825" cy="98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A5A2E-9144-4F8D-B9A0-D0E9E10D894F}"/>
              </a:ext>
            </a:extLst>
          </p:cNvPr>
          <p:cNvSpPr txBox="1"/>
          <p:nvPr/>
        </p:nvSpPr>
        <p:spPr>
          <a:xfrm>
            <a:off x="2090057" y="3135570"/>
            <a:ext cx="7520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05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A126-AB76-4382-AC87-B0033893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88" y="327803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7713692177003">
            <a:hlinkClick r:id="" action="ppaction://media"/>
            <a:extLst>
              <a:ext uri="{FF2B5EF4-FFF2-40B4-BE49-F238E27FC236}">
                <a16:creationId xmlns:a16="http://schemas.microsoft.com/office/drawing/2014/main" id="{6BCE7C9C-ECB7-4F41-991F-96948F67FE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7000" y="-2667003"/>
            <a:ext cx="6858002" cy="121920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02CA92-D19B-433A-9A71-01EFB9DBCEDB}"/>
              </a:ext>
            </a:extLst>
          </p:cNvPr>
          <p:cNvSpPr txBox="1"/>
          <p:nvPr/>
        </p:nvSpPr>
        <p:spPr>
          <a:xfrm>
            <a:off x="6699380" y="96970"/>
            <a:ext cx="432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Candy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2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22A7-9599-4CE9-8E16-5190942C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328A82-E82D-4F92-B374-F6094E6BE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9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A2DA7E-E090-4538-BB5D-454CE40540AA}"/>
              </a:ext>
            </a:extLst>
          </p:cNvPr>
          <p:cNvSpPr txBox="1"/>
          <p:nvPr/>
        </p:nvSpPr>
        <p:spPr>
          <a:xfrm>
            <a:off x="2295330" y="1690688"/>
            <a:ext cx="8742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7" name="7713761617363">
            <a:hlinkClick r:id="" action="ppaction://media"/>
            <a:extLst>
              <a:ext uri="{FF2B5EF4-FFF2-40B4-BE49-F238E27FC236}">
                <a16:creationId xmlns:a16="http://schemas.microsoft.com/office/drawing/2014/main" id="{4FCFB2DB-02AA-4B1C-BDE0-4ED94510A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0175" y="6830008"/>
            <a:ext cx="3171825" cy="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7B56-D419-4408-AAA2-83213D22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AFF3B-7D26-4808-8329-4554750E6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9216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160</Words>
  <Application>Microsoft Office PowerPoint</Application>
  <PresentationFormat>Widescreen</PresentationFormat>
  <Paragraphs>25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tiến anh trần</dc:creator>
  <cp:lastModifiedBy>tiến anh trần</cp:lastModifiedBy>
  <cp:revision>14</cp:revision>
  <dcterms:created xsi:type="dcterms:W3CDTF">2025-12-30T07:38:48Z</dcterms:created>
  <dcterms:modified xsi:type="dcterms:W3CDTF">2026-04-17T02:48:33Z</dcterms:modified>
</cp:coreProperties>
</file>