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9" r:id="rId2"/>
    <p:sldId id="274" r:id="rId3"/>
    <p:sldId id="281" r:id="rId4"/>
    <p:sldId id="283" r:id="rId5"/>
    <p:sldId id="275" r:id="rId6"/>
    <p:sldId id="276" r:id="rId7"/>
    <p:sldId id="277" r:id="rId8"/>
    <p:sldId id="278" r:id="rId9"/>
    <p:sldId id="282" r:id="rId10"/>
    <p:sldId id="273" r:id="rId11"/>
  </p:sldIdLst>
  <p:sldSz cx="18288000" cy="10287000"/>
  <p:notesSz cx="6858000" cy="9144000"/>
  <p:embeddedFontLst>
    <p:embeddedFont>
      <p:font typeface="Paytone One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ến anh trần" initials="tat" lastIdx="3" clrIdx="0">
    <p:extLst>
      <p:ext uri="{19B8F6BF-5375-455C-9EA6-DF929625EA0E}">
        <p15:presenceInfo xmlns:p15="http://schemas.microsoft.com/office/powerpoint/2012/main" userId="02d5ef75a27538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102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ến anh trần" userId="02d5ef75a2753860" providerId="LiveId" clId="{5289C881-2BDA-40D8-93AD-90334A9FB5D6}"/>
    <pc:docChg chg="undo custSel addSld delSld modSld sldOrd">
      <pc:chgData name="tiến anh trần" userId="02d5ef75a2753860" providerId="LiveId" clId="{5289C881-2BDA-40D8-93AD-90334A9FB5D6}" dt="2025-11-24T03:18:08.179" v="1163" actId="14100"/>
      <pc:docMkLst>
        <pc:docMk/>
      </pc:docMkLst>
      <pc:sldChg chg="del">
        <pc:chgData name="tiến anh trần" userId="02d5ef75a2753860" providerId="LiveId" clId="{5289C881-2BDA-40D8-93AD-90334A9FB5D6}" dt="2025-11-24T01:28:50.668" v="1" actId="2696"/>
        <pc:sldMkLst>
          <pc:docMk/>
          <pc:sldMk cId="0" sldId="256"/>
        </pc:sldMkLst>
      </pc:sldChg>
      <pc:sldChg chg="addSp delSp modSp mod delAnim modAnim">
        <pc:chgData name="tiến anh trần" userId="02d5ef75a2753860" providerId="LiveId" clId="{5289C881-2BDA-40D8-93AD-90334A9FB5D6}" dt="2025-11-24T03:18:08.179" v="1163" actId="14100"/>
        <pc:sldMkLst>
          <pc:docMk/>
          <pc:sldMk cId="0" sldId="259"/>
        </pc:sldMkLst>
        <pc:spChg chg="mod">
          <ac:chgData name="tiến anh trần" userId="02d5ef75a2753860" providerId="LiveId" clId="{5289C881-2BDA-40D8-93AD-90334A9FB5D6}" dt="2025-11-24T01:54:45.885" v="423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tiến anh trần" userId="02d5ef75a2753860" providerId="LiveId" clId="{5289C881-2BDA-40D8-93AD-90334A9FB5D6}" dt="2025-11-24T01:36:43.352" v="34" actId="20577"/>
          <ac:spMkLst>
            <pc:docMk/>
            <pc:sldMk cId="0" sldId="259"/>
            <ac:spMk id="7" creationId="{00000000-0000-0000-0000-000000000000}"/>
          </ac:spMkLst>
        </pc:spChg>
        <pc:spChg chg="mod">
          <ac:chgData name="tiến anh trần" userId="02d5ef75a2753860" providerId="LiveId" clId="{5289C881-2BDA-40D8-93AD-90334A9FB5D6}" dt="2025-11-24T01:36:22.837" v="29" actId="1076"/>
          <ac:spMkLst>
            <pc:docMk/>
            <pc:sldMk cId="0" sldId="259"/>
            <ac:spMk id="9" creationId="{00000000-0000-0000-0000-000000000000}"/>
          </ac:spMkLst>
        </pc:spChg>
        <pc:spChg chg="mod">
          <ac:chgData name="tiến anh trần" userId="02d5ef75a2753860" providerId="LiveId" clId="{5289C881-2BDA-40D8-93AD-90334A9FB5D6}" dt="2025-11-24T01:54:57.291" v="427" actId="1076"/>
          <ac:spMkLst>
            <pc:docMk/>
            <pc:sldMk cId="0" sldId="259"/>
            <ac:spMk id="11" creationId="{00000000-0000-0000-0000-000000000000}"/>
          </ac:spMkLst>
        </pc:spChg>
        <pc:spChg chg="mod">
          <ac:chgData name="tiến anh trần" userId="02d5ef75a2753860" providerId="LiveId" clId="{5289C881-2BDA-40D8-93AD-90334A9FB5D6}" dt="2025-11-24T01:54:41.074" v="421" actId="1076"/>
          <ac:spMkLst>
            <pc:docMk/>
            <pc:sldMk cId="0" sldId="259"/>
            <ac:spMk id="15" creationId="{00000000-0000-0000-0000-000000000000}"/>
          </ac:spMkLst>
        </pc:spChg>
        <pc:spChg chg="mod">
          <ac:chgData name="tiến anh trần" userId="02d5ef75a2753860" providerId="LiveId" clId="{5289C881-2BDA-40D8-93AD-90334A9FB5D6}" dt="2025-11-24T01:54:49.344" v="425" actId="1076"/>
          <ac:spMkLst>
            <pc:docMk/>
            <pc:sldMk cId="0" sldId="259"/>
            <ac:spMk id="16" creationId="{00000000-0000-0000-0000-000000000000}"/>
          </ac:spMkLst>
        </pc:spChg>
        <pc:spChg chg="mod">
          <ac:chgData name="tiến anh trần" userId="02d5ef75a2753860" providerId="LiveId" clId="{5289C881-2BDA-40D8-93AD-90334A9FB5D6}" dt="2025-11-24T01:55:00.266" v="428" actId="1076"/>
          <ac:spMkLst>
            <pc:docMk/>
            <pc:sldMk cId="0" sldId="259"/>
            <ac:spMk id="17" creationId="{00000000-0000-0000-0000-000000000000}"/>
          </ac:spMkLst>
        </pc:spChg>
        <pc:spChg chg="add mod">
          <ac:chgData name="tiến anh trần" userId="02d5ef75a2753860" providerId="LiveId" clId="{5289C881-2BDA-40D8-93AD-90334A9FB5D6}" dt="2025-11-24T03:17:01.886" v="1156" actId="1076"/>
          <ac:spMkLst>
            <pc:docMk/>
            <pc:sldMk cId="0" sldId="259"/>
            <ac:spMk id="19" creationId="{41A7B911-F338-476B-9471-24E5E224AF91}"/>
          </ac:spMkLst>
        </pc:spChg>
        <pc:picChg chg="del mod">
          <ac:chgData name="tiến anh trần" userId="02d5ef75a2753860" providerId="LiveId" clId="{5289C881-2BDA-40D8-93AD-90334A9FB5D6}" dt="2025-11-24T03:11:23.759" v="1149" actId="21"/>
          <ac:picMkLst>
            <pc:docMk/>
            <pc:sldMk cId="0" sldId="259"/>
            <ac:picMk id="2" creationId="{00000000-0000-0000-0000-000000000000}"/>
          </ac:picMkLst>
        </pc:picChg>
        <pc:picChg chg="add mod">
          <ac:chgData name="tiến anh trần" userId="02d5ef75a2753860" providerId="LiveId" clId="{5289C881-2BDA-40D8-93AD-90334A9FB5D6}" dt="2025-11-24T03:18:08.179" v="1163" actId="14100"/>
          <ac:picMkLst>
            <pc:docMk/>
            <pc:sldMk cId="0" sldId="259"/>
            <ac:picMk id="5" creationId="{06E29D75-6E14-48BC-AF2F-A50FF1C48275}"/>
          </ac:picMkLst>
        </pc:picChg>
        <pc:picChg chg="add del mod">
          <ac:chgData name="tiến anh trần" userId="02d5ef75a2753860" providerId="LiveId" clId="{5289C881-2BDA-40D8-93AD-90334A9FB5D6}" dt="2025-11-24T03:15:01.592" v="1152" actId="21"/>
          <ac:picMkLst>
            <pc:docMk/>
            <pc:sldMk cId="0" sldId="259"/>
            <ac:picMk id="14" creationId="{EB7E9D4B-F4F8-4321-B09D-00AB8CE7E55B}"/>
          </ac:picMkLst>
        </pc:picChg>
        <pc:picChg chg="add del mod">
          <ac:chgData name="tiến anh trần" userId="02d5ef75a2753860" providerId="LiveId" clId="{5289C881-2BDA-40D8-93AD-90334A9FB5D6}" dt="2025-11-24T03:15:51.623" v="1154" actId="478"/>
          <ac:picMkLst>
            <pc:docMk/>
            <pc:sldMk cId="0" sldId="259"/>
            <ac:picMk id="18" creationId="{11231630-57AC-495C-BFA4-0A608E7C4088}"/>
          </ac:picMkLst>
        </pc:picChg>
      </pc:sldChg>
      <pc:sldChg chg="modSp mod">
        <pc:chgData name="tiến anh trần" userId="02d5ef75a2753860" providerId="LiveId" clId="{5289C881-2BDA-40D8-93AD-90334A9FB5D6}" dt="2025-11-24T01:32:50.013" v="23" actId="207"/>
        <pc:sldMkLst>
          <pc:docMk/>
          <pc:sldMk cId="1558523354" sldId="266"/>
        </pc:sldMkLst>
        <pc:spChg chg="mod">
          <ac:chgData name="tiến anh trần" userId="02d5ef75a2753860" providerId="LiveId" clId="{5289C881-2BDA-40D8-93AD-90334A9FB5D6}" dt="2025-11-24T01:32:50.013" v="23" actId="207"/>
          <ac:spMkLst>
            <pc:docMk/>
            <pc:sldMk cId="1558523354" sldId="266"/>
            <ac:spMk id="2" creationId="{00000000-0000-0000-0000-000000000000}"/>
          </ac:spMkLst>
        </pc:spChg>
      </pc:sldChg>
      <pc:sldChg chg="del">
        <pc:chgData name="tiến anh trần" userId="02d5ef75a2753860" providerId="LiveId" clId="{5289C881-2BDA-40D8-93AD-90334A9FB5D6}" dt="2025-11-24T01:30:02.047" v="6" actId="2696"/>
        <pc:sldMkLst>
          <pc:docMk/>
          <pc:sldMk cId="1522093132" sldId="272"/>
        </pc:sldMkLst>
      </pc:sldChg>
      <pc:sldChg chg="modSp add mod ord setBg">
        <pc:chgData name="tiến anh trần" userId="02d5ef75a2753860" providerId="LiveId" clId="{5289C881-2BDA-40D8-93AD-90334A9FB5D6}" dt="2025-11-24T02:26:12.555" v="719" actId="114"/>
        <pc:sldMkLst>
          <pc:docMk/>
          <pc:sldMk cId="0" sldId="274"/>
        </pc:sldMkLst>
        <pc:spChg chg="mod">
          <ac:chgData name="tiến anh trần" userId="02d5ef75a2753860" providerId="LiveId" clId="{5289C881-2BDA-40D8-93AD-90334A9FB5D6}" dt="2025-11-24T02:26:12.555" v="719" actId="114"/>
          <ac:spMkLst>
            <pc:docMk/>
            <pc:sldMk cId="0" sldId="274"/>
            <ac:spMk id="22" creationId="{00000000-0000-0000-0000-000000000000}"/>
          </ac:spMkLst>
        </pc:spChg>
      </pc:sldChg>
      <pc:sldChg chg="modSp add mod modTransition">
        <pc:chgData name="tiến anh trần" userId="02d5ef75a2753860" providerId="LiveId" clId="{5289C881-2BDA-40D8-93AD-90334A9FB5D6}" dt="2025-11-24T02:36:01.996" v="928" actId="13822"/>
        <pc:sldMkLst>
          <pc:docMk/>
          <pc:sldMk cId="1925702332" sldId="275"/>
        </pc:sldMkLst>
        <pc:spChg chg="mod">
          <ac:chgData name="tiến anh trần" userId="02d5ef75a2753860" providerId="LiveId" clId="{5289C881-2BDA-40D8-93AD-90334A9FB5D6}" dt="2025-11-24T02:34:56.259" v="925" actId="20577"/>
          <ac:spMkLst>
            <pc:docMk/>
            <pc:sldMk cId="1925702332" sldId="275"/>
            <ac:spMk id="3" creationId="{8DDBE7C1-6B80-4F19-9FF5-552946C8D96E}"/>
          </ac:spMkLst>
        </pc:spChg>
        <pc:spChg chg="mod">
          <ac:chgData name="tiến anh trần" userId="02d5ef75a2753860" providerId="LiveId" clId="{5289C881-2BDA-40D8-93AD-90334A9FB5D6}" dt="2025-11-24T02:35:19.003" v="926" actId="13822"/>
          <ac:spMkLst>
            <pc:docMk/>
            <pc:sldMk cId="1925702332" sldId="275"/>
            <ac:spMk id="4" creationId="{98DE5B62-7E3E-4718-8787-4A3F5C10F99D}"/>
          </ac:spMkLst>
        </pc:spChg>
        <pc:spChg chg="mod">
          <ac:chgData name="tiến anh trần" userId="02d5ef75a2753860" providerId="LiveId" clId="{5289C881-2BDA-40D8-93AD-90334A9FB5D6}" dt="2025-11-24T02:35:30.782" v="927" actId="13822"/>
          <ac:spMkLst>
            <pc:docMk/>
            <pc:sldMk cId="1925702332" sldId="275"/>
            <ac:spMk id="7" creationId="{CD641443-F168-4249-A401-3845100EDEE6}"/>
          </ac:spMkLst>
        </pc:spChg>
        <pc:spChg chg="mod">
          <ac:chgData name="tiến anh trần" userId="02d5ef75a2753860" providerId="LiveId" clId="{5289C881-2BDA-40D8-93AD-90334A9FB5D6}" dt="2025-11-24T02:36:01.996" v="928" actId="13822"/>
          <ac:spMkLst>
            <pc:docMk/>
            <pc:sldMk cId="1925702332" sldId="275"/>
            <ac:spMk id="8" creationId="{EDF08468-FC27-4CD9-BCB6-B61330118EF8}"/>
          </ac:spMkLst>
        </pc:spChg>
      </pc:sldChg>
      <pc:sldChg chg="addSp modSp add mod modTransition">
        <pc:chgData name="tiến anh trần" userId="02d5ef75a2753860" providerId="LiveId" clId="{5289C881-2BDA-40D8-93AD-90334A9FB5D6}" dt="2025-11-24T02:37:26.787" v="946" actId="13822"/>
        <pc:sldMkLst>
          <pc:docMk/>
          <pc:sldMk cId="1946332624" sldId="276"/>
        </pc:sldMkLst>
        <pc:spChg chg="mod">
          <ac:chgData name="tiến anh trần" userId="02d5ef75a2753860" providerId="LiveId" clId="{5289C881-2BDA-40D8-93AD-90334A9FB5D6}" dt="2025-11-24T02:36:52.803" v="941" actId="122"/>
          <ac:spMkLst>
            <pc:docMk/>
            <pc:sldMk cId="1946332624" sldId="276"/>
            <ac:spMk id="2" creationId="{86890BE8-B357-402B-9AF1-FC2F064019FF}"/>
          </ac:spMkLst>
        </pc:spChg>
        <pc:spChg chg="add mod">
          <ac:chgData name="tiến anh trần" userId="02d5ef75a2753860" providerId="LiveId" clId="{5289C881-2BDA-40D8-93AD-90334A9FB5D6}" dt="2025-11-24T02:36:57.066" v="942" actId="122"/>
          <ac:spMkLst>
            <pc:docMk/>
            <pc:sldMk cId="1946332624" sldId="276"/>
            <ac:spMk id="3" creationId="{649DB0E9-CF9F-4D0E-8D69-BC7FD0389207}"/>
          </ac:spMkLst>
        </pc:spChg>
        <pc:spChg chg="mod">
          <ac:chgData name="tiến anh trần" userId="02d5ef75a2753860" providerId="LiveId" clId="{5289C881-2BDA-40D8-93AD-90334A9FB5D6}" dt="2025-11-24T02:37:22.738" v="945" actId="13822"/>
          <ac:spMkLst>
            <pc:docMk/>
            <pc:sldMk cId="1946332624" sldId="276"/>
            <ac:spMk id="5" creationId="{CB38C291-F5AA-42EF-B331-1BFFC0A841AD}"/>
          </ac:spMkLst>
        </pc:spChg>
        <pc:spChg chg="mod">
          <ac:chgData name="tiến anh trần" userId="02d5ef75a2753860" providerId="LiveId" clId="{5289C881-2BDA-40D8-93AD-90334A9FB5D6}" dt="2025-11-24T02:37:15.057" v="944" actId="13822"/>
          <ac:spMkLst>
            <pc:docMk/>
            <pc:sldMk cId="1946332624" sldId="276"/>
            <ac:spMk id="6" creationId="{1C19ABDB-E062-4478-87BA-2D24EB9DC742}"/>
          </ac:spMkLst>
        </pc:spChg>
        <pc:spChg chg="mod">
          <ac:chgData name="tiến anh trần" userId="02d5ef75a2753860" providerId="LiveId" clId="{5289C881-2BDA-40D8-93AD-90334A9FB5D6}" dt="2025-11-24T02:37:26.787" v="946" actId="13822"/>
          <ac:spMkLst>
            <pc:docMk/>
            <pc:sldMk cId="1946332624" sldId="276"/>
            <ac:spMk id="10" creationId="{595CBE7C-6A93-442F-99BC-4E29B958EED7}"/>
          </ac:spMkLst>
        </pc:spChg>
        <pc:spChg chg="mod">
          <ac:chgData name="tiến anh trần" userId="02d5ef75a2753860" providerId="LiveId" clId="{5289C881-2BDA-40D8-93AD-90334A9FB5D6}" dt="2025-11-24T02:37:08.056" v="943" actId="13822"/>
          <ac:spMkLst>
            <pc:docMk/>
            <pc:sldMk cId="1946332624" sldId="276"/>
            <ac:spMk id="11" creationId="{AAF3861B-48F7-45E4-B4F3-DDEE233FAA02}"/>
          </ac:spMkLst>
        </pc:spChg>
      </pc:sldChg>
      <pc:sldChg chg="addSp delSp modSp add mod modTransition">
        <pc:chgData name="tiến anh trần" userId="02d5ef75a2753860" providerId="LiveId" clId="{5289C881-2BDA-40D8-93AD-90334A9FB5D6}" dt="2025-11-24T02:37:55.202" v="951" actId="113"/>
        <pc:sldMkLst>
          <pc:docMk/>
          <pc:sldMk cId="864731436" sldId="277"/>
        </pc:sldMkLst>
        <pc:spChg chg="mod">
          <ac:chgData name="tiến anh trần" userId="02d5ef75a2753860" providerId="LiveId" clId="{5289C881-2BDA-40D8-93AD-90334A9FB5D6}" dt="2025-11-24T02:37:55.202" v="951" actId="113"/>
          <ac:spMkLst>
            <pc:docMk/>
            <pc:sldMk cId="864731436" sldId="277"/>
            <ac:spMk id="2" creationId="{83EDCBB0-C121-4E40-94D6-7664B39675EA}"/>
          </ac:spMkLst>
        </pc:spChg>
        <pc:spChg chg="add del mod">
          <ac:chgData name="tiến anh trần" userId="02d5ef75a2753860" providerId="LiveId" clId="{5289C881-2BDA-40D8-93AD-90334A9FB5D6}" dt="2025-11-24T01:53:43.052" v="347" actId="478"/>
          <ac:spMkLst>
            <pc:docMk/>
            <pc:sldMk cId="864731436" sldId="277"/>
            <ac:spMk id="6" creationId="{21241114-8DDF-4559-8E66-0CE7D95C7545}"/>
          </ac:spMkLst>
        </pc:spChg>
      </pc:sldChg>
      <pc:sldChg chg="addSp delSp modSp add mod modTransition setBg">
        <pc:chgData name="tiến anh trần" userId="02d5ef75a2753860" providerId="LiveId" clId="{5289C881-2BDA-40D8-93AD-90334A9FB5D6}" dt="2025-11-24T02:46:53.085" v="1145" actId="1076"/>
        <pc:sldMkLst>
          <pc:docMk/>
          <pc:sldMk cId="2755127545" sldId="278"/>
        </pc:sldMkLst>
        <pc:spChg chg="del mod">
          <ac:chgData name="tiến anh trần" userId="02d5ef75a2753860" providerId="LiveId" clId="{5289C881-2BDA-40D8-93AD-90334A9FB5D6}" dt="2025-11-24T02:38:44.519" v="953" actId="478"/>
          <ac:spMkLst>
            <pc:docMk/>
            <pc:sldMk cId="2755127545" sldId="278"/>
            <ac:spMk id="2" creationId="{00000000-0000-0000-0000-000000000000}"/>
          </ac:spMkLst>
        </pc:spChg>
        <pc:spChg chg="add del mod">
          <ac:chgData name="tiến anh trần" userId="02d5ef75a2753860" providerId="LiveId" clId="{5289C881-2BDA-40D8-93AD-90334A9FB5D6}" dt="2025-11-24T02:45:54.716" v="1136" actId="11529"/>
          <ac:spMkLst>
            <pc:docMk/>
            <pc:sldMk cId="2755127545" sldId="278"/>
            <ac:spMk id="3" creationId="{3D89B3B3-360D-4629-9142-66132CC5147E}"/>
          </ac:spMkLst>
        </pc:spChg>
        <pc:spChg chg="del">
          <ac:chgData name="tiến anh trần" userId="02d5ef75a2753860" providerId="LiveId" clId="{5289C881-2BDA-40D8-93AD-90334A9FB5D6}" dt="2025-11-24T02:39:22.055" v="960" actId="21"/>
          <ac:spMkLst>
            <pc:docMk/>
            <pc:sldMk cId="2755127545" sldId="278"/>
            <ac:spMk id="6" creationId="{00000000-0000-0000-0000-000000000000}"/>
          </ac:spMkLst>
        </pc:spChg>
        <pc:spChg chg="mod">
          <ac:chgData name="tiến anh trần" userId="02d5ef75a2753860" providerId="LiveId" clId="{5289C881-2BDA-40D8-93AD-90334A9FB5D6}" dt="2025-11-24T02:39:35.355" v="965" actId="1076"/>
          <ac:spMkLst>
            <pc:docMk/>
            <pc:sldMk cId="2755127545" sldId="278"/>
            <ac:spMk id="7" creationId="{00000000-0000-0000-0000-000000000000}"/>
          </ac:spMkLst>
        </pc:spChg>
        <pc:spChg chg="del mod">
          <ac:chgData name="tiến anh trần" userId="02d5ef75a2753860" providerId="LiveId" clId="{5289C881-2BDA-40D8-93AD-90334A9FB5D6}" dt="2025-11-24T02:39:19.216" v="959" actId="21"/>
          <ac:spMkLst>
            <pc:docMk/>
            <pc:sldMk cId="2755127545" sldId="278"/>
            <ac:spMk id="8" creationId="{00000000-0000-0000-0000-000000000000}"/>
          </ac:spMkLst>
        </pc:spChg>
        <pc:spChg chg="mod">
          <ac:chgData name="tiến anh trần" userId="02d5ef75a2753860" providerId="LiveId" clId="{5289C881-2BDA-40D8-93AD-90334A9FB5D6}" dt="2025-11-24T02:46:53.085" v="1145" actId="1076"/>
          <ac:spMkLst>
            <pc:docMk/>
            <pc:sldMk cId="2755127545" sldId="278"/>
            <ac:spMk id="9" creationId="{00000000-0000-0000-0000-000000000000}"/>
          </ac:spMkLst>
        </pc:spChg>
        <pc:spChg chg="mod">
          <ac:chgData name="tiến anh trần" userId="02d5ef75a2753860" providerId="LiveId" clId="{5289C881-2BDA-40D8-93AD-90334A9FB5D6}" dt="2025-11-24T02:39:37.725" v="966" actId="1076"/>
          <ac:spMkLst>
            <pc:docMk/>
            <pc:sldMk cId="2755127545" sldId="278"/>
            <ac:spMk id="11" creationId="{00000000-0000-0000-0000-000000000000}"/>
          </ac:spMkLst>
        </pc:spChg>
        <pc:spChg chg="del">
          <ac:chgData name="tiến anh trần" userId="02d5ef75a2753860" providerId="LiveId" clId="{5289C881-2BDA-40D8-93AD-90334A9FB5D6}" dt="2025-11-24T02:39:29.488" v="963" actId="21"/>
          <ac:spMkLst>
            <pc:docMk/>
            <pc:sldMk cId="2755127545" sldId="278"/>
            <ac:spMk id="12" creationId="{00000000-0000-0000-0000-000000000000}"/>
          </ac:spMkLst>
        </pc:spChg>
        <pc:spChg chg="del">
          <ac:chgData name="tiến anh trần" userId="02d5ef75a2753860" providerId="LiveId" clId="{5289C881-2BDA-40D8-93AD-90334A9FB5D6}" dt="2025-11-24T02:39:33.309" v="964" actId="21"/>
          <ac:spMkLst>
            <pc:docMk/>
            <pc:sldMk cId="2755127545" sldId="278"/>
            <ac:spMk id="13" creationId="{00000000-0000-0000-0000-000000000000}"/>
          </ac:spMkLst>
        </pc:spChg>
        <pc:spChg chg="del">
          <ac:chgData name="tiến anh trần" userId="02d5ef75a2753860" providerId="LiveId" clId="{5289C881-2BDA-40D8-93AD-90334A9FB5D6}" dt="2025-11-24T02:41:20.931" v="1115" actId="21"/>
          <ac:spMkLst>
            <pc:docMk/>
            <pc:sldMk cId="2755127545" sldId="278"/>
            <ac:spMk id="14" creationId="{00000000-0000-0000-0000-000000000000}"/>
          </ac:spMkLst>
        </pc:spChg>
        <pc:spChg chg="del">
          <ac:chgData name="tiến anh trần" userId="02d5ef75a2753860" providerId="LiveId" clId="{5289C881-2BDA-40D8-93AD-90334A9FB5D6}" dt="2025-11-24T02:39:40.690" v="967" actId="21"/>
          <ac:spMkLst>
            <pc:docMk/>
            <pc:sldMk cId="2755127545" sldId="278"/>
            <ac:spMk id="15" creationId="{00000000-0000-0000-0000-000000000000}"/>
          </ac:spMkLst>
        </pc:spChg>
        <pc:spChg chg="del">
          <ac:chgData name="tiến anh trần" userId="02d5ef75a2753860" providerId="LiveId" clId="{5289C881-2BDA-40D8-93AD-90334A9FB5D6}" dt="2025-11-24T02:39:43.361" v="968" actId="21"/>
          <ac:spMkLst>
            <pc:docMk/>
            <pc:sldMk cId="2755127545" sldId="278"/>
            <ac:spMk id="17" creationId="{00000000-0000-0000-0000-000000000000}"/>
          </ac:spMkLst>
        </pc:spChg>
        <pc:spChg chg="del">
          <ac:chgData name="tiến anh trần" userId="02d5ef75a2753860" providerId="LiveId" clId="{5289C881-2BDA-40D8-93AD-90334A9FB5D6}" dt="2025-11-24T02:39:24.465" v="961" actId="21"/>
          <ac:spMkLst>
            <pc:docMk/>
            <pc:sldMk cId="2755127545" sldId="278"/>
            <ac:spMk id="18" creationId="{00000000-0000-0000-0000-000000000000}"/>
          </ac:spMkLst>
        </pc:spChg>
        <pc:spChg chg="mod">
          <ac:chgData name="tiến anh trần" userId="02d5ef75a2753860" providerId="LiveId" clId="{5289C881-2BDA-40D8-93AD-90334A9FB5D6}" dt="2025-11-24T02:46:49.791" v="1144" actId="122"/>
          <ac:spMkLst>
            <pc:docMk/>
            <pc:sldMk cId="2755127545" sldId="278"/>
            <ac:spMk id="20" creationId="{00000000-0000-0000-0000-000000000000}"/>
          </ac:spMkLst>
        </pc:spChg>
      </pc:sldChg>
      <pc:sldChg chg="addSp modSp new mod">
        <pc:chgData name="tiến anh trần" userId="02d5ef75a2753860" providerId="LiveId" clId="{5289C881-2BDA-40D8-93AD-90334A9FB5D6}" dt="2025-11-24T02:48:48.375" v="1148" actId="1076"/>
        <pc:sldMkLst>
          <pc:docMk/>
          <pc:sldMk cId="1042974399" sldId="279"/>
        </pc:sldMkLst>
        <pc:spChg chg="add">
          <ac:chgData name="tiến anh trần" userId="02d5ef75a2753860" providerId="LiveId" clId="{5289C881-2BDA-40D8-93AD-90334A9FB5D6}" dt="2025-11-24T01:45:02.635" v="38" actId="22"/>
          <ac:spMkLst>
            <pc:docMk/>
            <pc:sldMk cId="1042974399" sldId="279"/>
            <ac:spMk id="3" creationId="{6CEBA0D0-97C0-431B-8C5B-64DC4032EDC4}"/>
          </ac:spMkLst>
        </pc:spChg>
        <pc:spChg chg="mod">
          <ac:chgData name="tiến anh trần" userId="02d5ef75a2753860" providerId="LiveId" clId="{5289C881-2BDA-40D8-93AD-90334A9FB5D6}" dt="2025-11-24T02:33:27.923" v="915" actId="1076"/>
          <ac:spMkLst>
            <pc:docMk/>
            <pc:sldMk cId="1042974399" sldId="279"/>
            <ac:spMk id="6" creationId="{22D667B4-4F5A-43EA-98AB-1C20A78A0A08}"/>
          </ac:spMkLst>
        </pc:spChg>
        <pc:spChg chg="mod">
          <ac:chgData name="tiến anh trần" userId="02d5ef75a2753860" providerId="LiveId" clId="{5289C881-2BDA-40D8-93AD-90334A9FB5D6}" dt="2025-11-24T01:45:11.001" v="39"/>
          <ac:spMkLst>
            <pc:docMk/>
            <pc:sldMk cId="1042974399" sldId="279"/>
            <ac:spMk id="7" creationId="{93DA3CC4-610B-4A67-8D81-51DB1BC76BF2}"/>
          </ac:spMkLst>
        </pc:spChg>
        <pc:spChg chg="add mod">
          <ac:chgData name="tiến anh trần" userId="02d5ef75a2753860" providerId="LiveId" clId="{5289C881-2BDA-40D8-93AD-90334A9FB5D6}" dt="2025-11-24T01:45:23.580" v="40"/>
          <ac:spMkLst>
            <pc:docMk/>
            <pc:sldMk cId="1042974399" sldId="279"/>
            <ac:spMk id="8" creationId="{8DD3E22D-1BB3-47CC-A3E5-6C2E45523C1C}"/>
          </ac:spMkLst>
        </pc:spChg>
        <pc:spChg chg="add mod">
          <ac:chgData name="tiến anh trần" userId="02d5ef75a2753860" providerId="LiveId" clId="{5289C881-2BDA-40D8-93AD-90334A9FB5D6}" dt="2025-11-24T01:45:35.772" v="42" actId="1076"/>
          <ac:spMkLst>
            <pc:docMk/>
            <pc:sldMk cId="1042974399" sldId="279"/>
            <ac:spMk id="9" creationId="{2F262B26-E4AB-4630-A6E7-A3B24568780F}"/>
          </ac:spMkLst>
        </pc:spChg>
        <pc:spChg chg="add mod">
          <ac:chgData name="tiến anh trần" userId="02d5ef75a2753860" providerId="LiveId" clId="{5289C881-2BDA-40D8-93AD-90334A9FB5D6}" dt="2025-11-24T02:48:48.375" v="1148" actId="1076"/>
          <ac:spMkLst>
            <pc:docMk/>
            <pc:sldMk cId="1042974399" sldId="279"/>
            <ac:spMk id="10" creationId="{0F318E8C-1127-4187-B2D4-B2C1331F2118}"/>
          </ac:spMkLst>
        </pc:spChg>
        <pc:spChg chg="add mod">
          <ac:chgData name="tiến anh trần" userId="02d5ef75a2753860" providerId="LiveId" clId="{5289C881-2BDA-40D8-93AD-90334A9FB5D6}" dt="2025-11-24T02:48:38.265" v="1147" actId="13822"/>
          <ac:spMkLst>
            <pc:docMk/>
            <pc:sldMk cId="1042974399" sldId="279"/>
            <ac:spMk id="11" creationId="{EBF970BB-C74F-4CC8-8321-65F5245AD523}"/>
          </ac:spMkLst>
        </pc:spChg>
        <pc:grpChg chg="add mod">
          <ac:chgData name="tiến anh trần" userId="02d5ef75a2753860" providerId="LiveId" clId="{5289C881-2BDA-40D8-93AD-90334A9FB5D6}" dt="2025-11-24T01:45:11.001" v="39"/>
          <ac:grpSpMkLst>
            <pc:docMk/>
            <pc:sldMk cId="1042974399" sldId="279"/>
            <ac:grpSpMk id="4" creationId="{9AB06BBE-E7D3-4FDB-8FA3-B4AEE5AA4F17}"/>
          </ac:grpSpMkLst>
        </pc:grpChg>
        <pc:grpChg chg="mod">
          <ac:chgData name="tiến anh trần" userId="02d5ef75a2753860" providerId="LiveId" clId="{5289C881-2BDA-40D8-93AD-90334A9FB5D6}" dt="2025-11-24T01:45:11.001" v="39"/>
          <ac:grpSpMkLst>
            <pc:docMk/>
            <pc:sldMk cId="1042974399" sldId="279"/>
            <ac:grpSpMk id="5" creationId="{59B84036-6D1E-4691-931E-008502AF3A48}"/>
          </ac:grpSpMkLst>
        </pc:grpChg>
      </pc:sldChg>
      <pc:sldChg chg="modSp add del mod">
        <pc:chgData name="tiến anh trần" userId="02d5ef75a2753860" providerId="LiveId" clId="{5289C881-2BDA-40D8-93AD-90334A9FB5D6}" dt="2025-11-24T01:32:36.092" v="13" actId="2696"/>
        <pc:sldMkLst>
          <pc:docMk/>
          <pc:sldMk cId="1564212382" sldId="279"/>
        </pc:sldMkLst>
        <pc:spChg chg="mod">
          <ac:chgData name="tiến anh trần" userId="02d5ef75a2753860" providerId="LiveId" clId="{5289C881-2BDA-40D8-93AD-90334A9FB5D6}" dt="2025-11-24T01:31:07.424" v="12" actId="1076"/>
          <ac:spMkLst>
            <pc:docMk/>
            <pc:sldMk cId="1564212382" sldId="279"/>
            <ac:spMk id="10" creationId="{00000000-0000-0000-0000-000000000000}"/>
          </ac:spMkLst>
        </pc:spChg>
      </pc:sldChg>
      <pc:sldChg chg="addSp modSp new del mod">
        <pc:chgData name="tiến anh trần" userId="02d5ef75a2753860" providerId="LiveId" clId="{5289C881-2BDA-40D8-93AD-90334A9FB5D6}" dt="2025-11-24T02:45:57.734" v="1137" actId="47"/>
        <pc:sldMkLst>
          <pc:docMk/>
          <pc:sldMk cId="1448514283" sldId="280"/>
        </pc:sldMkLst>
        <pc:spChg chg="add mod">
          <ac:chgData name="tiến anh trần" userId="02d5ef75a2753860" providerId="LiveId" clId="{5289C881-2BDA-40D8-93AD-90334A9FB5D6}" dt="2025-11-24T02:44:54.561" v="1127" actId="255"/>
          <ac:spMkLst>
            <pc:docMk/>
            <pc:sldMk cId="1448514283" sldId="280"/>
            <ac:spMk id="2" creationId="{5EF4E9BA-E841-44A5-865B-3000637B2B02}"/>
          </ac:spMkLst>
        </pc:spChg>
        <pc:spChg chg="add mod">
          <ac:chgData name="tiến anh trần" userId="02d5ef75a2753860" providerId="LiveId" clId="{5289C881-2BDA-40D8-93AD-90334A9FB5D6}" dt="2025-11-24T02:45:02.462" v="1128"/>
          <ac:spMkLst>
            <pc:docMk/>
            <pc:sldMk cId="1448514283" sldId="280"/>
            <ac:spMk id="3" creationId="{FFD38A56-B264-4BAA-B4D8-A5CFA13B0156}"/>
          </ac:spMkLst>
        </pc:spChg>
      </pc:sldChg>
    </pc:docChg>
  </pc:docChgLst>
  <pc:docChgLst>
    <pc:chgData name="tiến anh trần" userId="02d5ef75a2753860" providerId="LiveId" clId="{4D819D35-2C0B-4044-B13F-9C8AD790C254}"/>
    <pc:docChg chg="undo custSel addSld delSld modSld sldOrd">
      <pc:chgData name="tiến anh trần" userId="02d5ef75a2753860" providerId="LiveId" clId="{4D819D35-2C0B-4044-B13F-9C8AD790C254}" dt="2025-12-30T07:23:09.954" v="6236" actId="1076"/>
      <pc:docMkLst>
        <pc:docMk/>
      </pc:docMkLst>
      <pc:sldChg chg="del">
        <pc:chgData name="tiến anh trần" userId="02d5ef75a2753860" providerId="LiveId" clId="{4D819D35-2C0B-4044-B13F-9C8AD790C254}" dt="2025-12-22T06:50:38.349" v="850" actId="2696"/>
        <pc:sldMkLst>
          <pc:docMk/>
          <pc:sldMk cId="0" sldId="257"/>
        </pc:sldMkLst>
      </pc:sldChg>
      <pc:sldChg chg="del">
        <pc:chgData name="tiến anh trần" userId="02d5ef75a2753860" providerId="LiveId" clId="{4D819D35-2C0B-4044-B13F-9C8AD790C254}" dt="2025-12-22T06:52:28.129" v="942" actId="2696"/>
        <pc:sldMkLst>
          <pc:docMk/>
          <pc:sldMk cId="0" sldId="259"/>
        </pc:sldMkLst>
      </pc:sldChg>
      <pc:sldChg chg="del">
        <pc:chgData name="tiến anh trần" userId="02d5ef75a2753860" providerId="LiveId" clId="{4D819D35-2C0B-4044-B13F-9C8AD790C254}" dt="2025-12-22T06:50:34.615" v="849" actId="2696"/>
        <pc:sldMkLst>
          <pc:docMk/>
          <pc:sldMk cId="1558523354" sldId="266"/>
        </pc:sldMkLst>
      </pc:sldChg>
      <pc:sldChg chg="del">
        <pc:chgData name="tiến anh trần" userId="02d5ef75a2753860" providerId="LiveId" clId="{4D819D35-2C0B-4044-B13F-9C8AD790C254}" dt="2025-11-24T06:56:57.724" v="148" actId="2696"/>
        <pc:sldMkLst>
          <pc:docMk/>
          <pc:sldMk cId="3046053014" sldId="267"/>
        </pc:sldMkLst>
      </pc:sldChg>
      <pc:sldChg chg="del">
        <pc:chgData name="tiến anh trần" userId="02d5ef75a2753860" providerId="LiveId" clId="{4D819D35-2C0B-4044-B13F-9C8AD790C254}" dt="2025-11-24T06:59:50.840" v="219" actId="2696"/>
        <pc:sldMkLst>
          <pc:docMk/>
          <pc:sldMk cId="254070496" sldId="268"/>
        </pc:sldMkLst>
      </pc:sldChg>
      <pc:sldChg chg="del">
        <pc:chgData name="tiến anh trần" userId="02d5ef75a2753860" providerId="LiveId" clId="{4D819D35-2C0B-4044-B13F-9C8AD790C254}" dt="2025-12-22T06:52:31.085" v="943" actId="2696"/>
        <pc:sldMkLst>
          <pc:docMk/>
          <pc:sldMk cId="3754733636" sldId="270"/>
        </pc:sldMkLst>
      </pc:sldChg>
      <pc:sldChg chg="del">
        <pc:chgData name="tiến anh trần" userId="02d5ef75a2753860" providerId="LiveId" clId="{4D819D35-2C0B-4044-B13F-9C8AD790C254}" dt="2025-12-22T06:52:34.109" v="944" actId="2696"/>
        <pc:sldMkLst>
          <pc:docMk/>
          <pc:sldMk cId="418409955" sldId="271"/>
        </pc:sldMkLst>
      </pc:sldChg>
      <pc:sldChg chg="addSp delSp modSp mod delAnim modAnim">
        <pc:chgData name="tiến anh trần" userId="02d5ef75a2753860" providerId="LiveId" clId="{4D819D35-2C0B-4044-B13F-9C8AD790C254}" dt="2025-12-25T08:36:05.001" v="5689"/>
        <pc:sldMkLst>
          <pc:docMk/>
          <pc:sldMk cId="0" sldId="274"/>
        </pc:sldMkLst>
        <pc:spChg chg="mod">
          <ac:chgData name="tiến anh trần" userId="02d5ef75a2753860" providerId="LiveId" clId="{4D819D35-2C0B-4044-B13F-9C8AD790C254}" dt="2025-12-22T07:38:43.947" v="2094" actId="1076"/>
          <ac:spMkLst>
            <pc:docMk/>
            <pc:sldMk cId="0" sldId="274"/>
            <ac:spMk id="2" creationId="{00000000-0000-0000-0000-000000000000}"/>
          </ac:spMkLst>
        </pc:spChg>
        <pc:spChg chg="mod">
          <ac:chgData name="tiến anh trần" userId="02d5ef75a2753860" providerId="LiveId" clId="{4D819D35-2C0B-4044-B13F-9C8AD790C254}" dt="2025-12-22T07:39:17.907" v="2102" actId="1076"/>
          <ac:spMkLst>
            <pc:docMk/>
            <pc:sldMk cId="0" sldId="274"/>
            <ac:spMk id="4" creationId="{00000000-0000-0000-0000-000000000000}"/>
          </ac:spMkLst>
        </pc:spChg>
        <pc:spChg chg="mod">
          <ac:chgData name="tiến anh trần" userId="02d5ef75a2753860" providerId="LiveId" clId="{4D819D35-2C0B-4044-B13F-9C8AD790C254}" dt="2025-12-25T07:22:38.887" v="3112" actId="1076"/>
          <ac:spMkLst>
            <pc:docMk/>
            <pc:sldMk cId="0" sldId="274"/>
            <ac:spMk id="8" creationId="{00000000-0000-0000-0000-000000000000}"/>
          </ac:spMkLst>
        </pc:spChg>
        <pc:spChg chg="mod">
          <ac:chgData name="tiến anh trần" userId="02d5ef75a2753860" providerId="LiveId" clId="{4D819D35-2C0B-4044-B13F-9C8AD790C254}" dt="2025-12-25T07:25:02.889" v="3116" actId="1076"/>
          <ac:spMkLst>
            <pc:docMk/>
            <pc:sldMk cId="0" sldId="274"/>
            <ac:spMk id="22" creationId="{00000000-0000-0000-0000-000000000000}"/>
          </ac:spMkLst>
        </pc:spChg>
        <pc:spChg chg="mod">
          <ac:chgData name="tiến anh trần" userId="02d5ef75a2753860" providerId="LiveId" clId="{4D819D35-2C0B-4044-B13F-9C8AD790C254}" dt="2025-12-25T07:22:43.556" v="3114" actId="14100"/>
          <ac:spMkLst>
            <pc:docMk/>
            <pc:sldMk cId="0" sldId="274"/>
            <ac:spMk id="26" creationId="{B3E9B7FA-2B9F-4B23-9DB5-01154EA1E009}"/>
          </ac:spMkLst>
        </pc:spChg>
        <pc:spChg chg="mod">
          <ac:chgData name="tiến anh trần" userId="02d5ef75a2753860" providerId="LiveId" clId="{4D819D35-2C0B-4044-B13F-9C8AD790C254}" dt="2025-12-22T07:38:50.875" v="2097" actId="1076"/>
          <ac:spMkLst>
            <pc:docMk/>
            <pc:sldMk cId="0" sldId="274"/>
            <ac:spMk id="27" creationId="{D8F6864D-E597-4B83-AF3B-D7FF9F43F7AA}"/>
          </ac:spMkLst>
        </pc:spChg>
        <pc:spChg chg="del mod topLvl">
          <ac:chgData name="tiến anh trần" userId="02d5ef75a2753860" providerId="LiveId" clId="{4D819D35-2C0B-4044-B13F-9C8AD790C254}" dt="2025-11-28T00:50:03.856" v="247" actId="478"/>
          <ac:spMkLst>
            <pc:docMk/>
            <pc:sldMk cId="0" sldId="274"/>
            <ac:spMk id="30" creationId="{BC4BF171-7C43-47CC-9167-7CCBF2B4051A}"/>
          </ac:spMkLst>
        </pc:spChg>
        <pc:spChg chg="del mod topLvl">
          <ac:chgData name="tiến anh trần" userId="02d5ef75a2753860" providerId="LiveId" clId="{4D819D35-2C0B-4044-B13F-9C8AD790C254}" dt="2025-11-28T00:49:44.854" v="245" actId="478"/>
          <ac:spMkLst>
            <pc:docMk/>
            <pc:sldMk cId="0" sldId="274"/>
            <ac:spMk id="31" creationId="{CCE4D137-E4ED-4E18-9650-9EB01AE96097}"/>
          </ac:spMkLst>
        </pc:spChg>
        <pc:grpChg chg="add del mod">
          <ac:chgData name="tiến anh trần" userId="02d5ef75a2753860" providerId="LiveId" clId="{4D819D35-2C0B-4044-B13F-9C8AD790C254}" dt="2025-12-22T07:38:57.345" v="2098" actId="1076"/>
          <ac:grpSpMkLst>
            <pc:docMk/>
            <pc:sldMk cId="0" sldId="274"/>
            <ac:grpSpMk id="24" creationId="{00000000-0000-0000-0000-000000000000}"/>
          </ac:grpSpMkLst>
        </pc:grpChg>
        <pc:grpChg chg="add del mod">
          <ac:chgData name="tiến anh trần" userId="02d5ef75a2753860" providerId="LiveId" clId="{4D819D35-2C0B-4044-B13F-9C8AD790C254}" dt="2025-11-28T00:49:44.854" v="245" actId="478"/>
          <ac:grpSpMkLst>
            <pc:docMk/>
            <pc:sldMk cId="0" sldId="274"/>
            <ac:grpSpMk id="28" creationId="{18A9BAB6-AD0A-4B5F-8451-C6997A610970}"/>
          </ac:grpSpMkLst>
        </pc:grpChg>
        <pc:grpChg chg="del mod">
          <ac:chgData name="tiến anh trần" userId="02d5ef75a2753860" providerId="LiveId" clId="{4D819D35-2C0B-4044-B13F-9C8AD790C254}" dt="2025-11-28T00:49:44.854" v="245" actId="478"/>
          <ac:grpSpMkLst>
            <pc:docMk/>
            <pc:sldMk cId="0" sldId="274"/>
            <ac:grpSpMk id="29" creationId="{254921A6-E25A-4B72-971C-F38F5830FFD0}"/>
          </ac:grpSpMkLst>
        </pc:grpChg>
        <pc:picChg chg="add del mod">
          <ac:chgData name="tiến anh trần" userId="02d5ef75a2753860" providerId="LiveId" clId="{4D819D35-2C0B-4044-B13F-9C8AD790C254}" dt="2025-11-26T14:27:53.356" v="224" actId="21"/>
          <ac:picMkLst>
            <pc:docMk/>
            <pc:sldMk cId="0" sldId="274"/>
            <ac:picMk id="20" creationId="{2F2F76A9-B342-42CE-AEBB-3FDCFDFE29EA}"/>
          </ac:picMkLst>
        </pc:picChg>
        <pc:picChg chg="add del mod">
          <ac:chgData name="tiến anh trần" userId="02d5ef75a2753860" providerId="LiveId" clId="{4D819D35-2C0B-4044-B13F-9C8AD790C254}" dt="2025-12-22T07:38:48.940" v="2096" actId="21"/>
          <ac:picMkLst>
            <pc:docMk/>
            <pc:sldMk cId="0" sldId="274"/>
            <ac:picMk id="20" creationId="{7C079383-D228-41EA-BE61-97D4CAA123EB}"/>
          </ac:picMkLst>
        </pc:picChg>
        <pc:picChg chg="add mod">
          <ac:chgData name="tiến anh trần" userId="02d5ef75a2753860" providerId="LiveId" clId="{4D819D35-2C0B-4044-B13F-9C8AD790C254}" dt="2025-12-25T08:32:48.425" v="5643" actId="14100"/>
          <ac:picMkLst>
            <pc:docMk/>
            <pc:sldMk cId="0" sldId="274"/>
            <ac:picMk id="20" creationId="{CE711440-3C7C-490D-AE4D-A3FEA605139B}"/>
          </ac:picMkLst>
        </pc:picChg>
        <pc:picChg chg="add del mod">
          <ac:chgData name="tiến anh trần" userId="02d5ef75a2753860" providerId="LiveId" clId="{4D819D35-2C0B-4044-B13F-9C8AD790C254}" dt="2025-12-22T07:38:41.434" v="2093" actId="21"/>
          <ac:picMkLst>
            <pc:docMk/>
            <pc:sldMk cId="0" sldId="274"/>
            <ac:picMk id="21" creationId="{C89EB483-B7B9-442B-B86D-140346013841}"/>
          </ac:picMkLst>
        </pc:picChg>
        <pc:picChg chg="del">
          <ac:chgData name="tiến anh trần" userId="02d5ef75a2753860" providerId="LiveId" clId="{4D819D35-2C0B-4044-B13F-9C8AD790C254}" dt="2025-11-26T14:21:13.953" v="222" actId="21"/>
          <ac:picMkLst>
            <pc:docMk/>
            <pc:sldMk cId="0" sldId="274"/>
            <ac:picMk id="23" creationId="{00000000-0000-0000-0000-000000000000}"/>
          </ac:picMkLst>
        </pc:picChg>
        <pc:picChg chg="add del mod">
          <ac:chgData name="tiến anh trần" userId="02d5ef75a2753860" providerId="LiveId" clId="{4D819D35-2C0B-4044-B13F-9C8AD790C254}" dt="2025-12-25T08:28:29.513" v="5633" actId="21"/>
          <ac:picMkLst>
            <pc:docMk/>
            <pc:sldMk cId="0" sldId="274"/>
            <ac:picMk id="28" creationId="{455E66B8-2D2C-46D7-8F5D-3C60F50E9EAB}"/>
          </ac:picMkLst>
        </pc:picChg>
      </pc:sldChg>
      <pc:sldChg chg="addSp delSp modSp mod setBg modAnim addCm">
        <pc:chgData name="tiến anh trần" userId="02d5ef75a2753860" providerId="LiveId" clId="{4D819D35-2C0B-4044-B13F-9C8AD790C254}" dt="2025-12-30T02:31:06.465" v="6013" actId="207"/>
        <pc:sldMkLst>
          <pc:docMk/>
          <pc:sldMk cId="1925702332" sldId="275"/>
        </pc:sldMkLst>
        <pc:spChg chg="mod ord">
          <ac:chgData name="tiến anh trần" userId="02d5ef75a2753860" providerId="LiveId" clId="{4D819D35-2C0B-4044-B13F-9C8AD790C254}" dt="2025-12-30T02:31:06.465" v="6013" actId="207"/>
          <ac:spMkLst>
            <pc:docMk/>
            <pc:sldMk cId="1925702332" sldId="275"/>
            <ac:spMk id="2" creationId="{3350C8E6-82D1-4DCE-A6D9-F5C216812CCE}"/>
          </ac:spMkLst>
        </pc:spChg>
        <pc:spChg chg="del mod">
          <ac:chgData name="tiến anh trần" userId="02d5ef75a2753860" providerId="LiveId" clId="{4D819D35-2C0B-4044-B13F-9C8AD790C254}" dt="2025-12-25T08:14:47.112" v="5041"/>
          <ac:spMkLst>
            <pc:docMk/>
            <pc:sldMk cId="1925702332" sldId="275"/>
            <ac:spMk id="3" creationId="{8DDBE7C1-6B80-4F19-9FF5-552946C8D96E}"/>
          </ac:spMkLst>
        </pc:spChg>
        <pc:spChg chg="mod">
          <ac:chgData name="tiến anh trần" userId="02d5ef75a2753860" providerId="LiveId" clId="{4D819D35-2C0B-4044-B13F-9C8AD790C254}" dt="2025-12-25T08:14:29.528" v="5038" actId="1076"/>
          <ac:spMkLst>
            <pc:docMk/>
            <pc:sldMk cId="1925702332" sldId="275"/>
            <ac:spMk id="4" creationId="{98DE5B62-7E3E-4718-8787-4A3F5C10F99D}"/>
          </ac:spMkLst>
        </pc:spChg>
        <pc:spChg chg="mod">
          <ac:chgData name="tiến anh trần" userId="02d5ef75a2753860" providerId="LiveId" clId="{4D819D35-2C0B-4044-B13F-9C8AD790C254}" dt="2025-12-25T07:35:19.724" v="3628" actId="1076"/>
          <ac:spMkLst>
            <pc:docMk/>
            <pc:sldMk cId="1925702332" sldId="275"/>
            <ac:spMk id="7" creationId="{CD641443-F168-4249-A401-3845100EDEE6}"/>
          </ac:spMkLst>
        </pc:spChg>
        <pc:spChg chg="mod">
          <ac:chgData name="tiến anh trần" userId="02d5ef75a2753860" providerId="LiveId" clId="{4D819D35-2C0B-4044-B13F-9C8AD790C254}" dt="2025-12-25T07:36:01.472" v="3632" actId="1076"/>
          <ac:spMkLst>
            <pc:docMk/>
            <pc:sldMk cId="1925702332" sldId="275"/>
            <ac:spMk id="8" creationId="{EDF08468-FC27-4CD9-BCB6-B61330118EF8}"/>
          </ac:spMkLst>
        </pc:spChg>
        <pc:graphicFrameChg chg="add mod modGraphic">
          <ac:chgData name="tiến anh trần" userId="02d5ef75a2753860" providerId="LiveId" clId="{4D819D35-2C0B-4044-B13F-9C8AD790C254}" dt="2025-12-25T08:13:03.510" v="5029" actId="1076"/>
          <ac:graphicFrameMkLst>
            <pc:docMk/>
            <pc:sldMk cId="1925702332" sldId="275"/>
            <ac:graphicFrameMk id="5" creationId="{AB35F00B-08E1-4887-9222-4089A09B3C80}"/>
          </ac:graphicFrameMkLst>
        </pc:graphicFrameChg>
        <pc:graphicFrameChg chg="add mod modGraphic">
          <ac:chgData name="tiến anh trần" userId="02d5ef75a2753860" providerId="LiveId" clId="{4D819D35-2C0B-4044-B13F-9C8AD790C254}" dt="2025-12-25T08:12:44.206" v="5028" actId="14100"/>
          <ac:graphicFrameMkLst>
            <pc:docMk/>
            <pc:sldMk cId="1925702332" sldId="275"/>
            <ac:graphicFrameMk id="6" creationId="{42066D8C-6938-43FD-857E-07D72AE79EB1}"/>
          </ac:graphicFrameMkLst>
        </pc:graphicFrameChg>
        <pc:picChg chg="add del mod">
          <ac:chgData name="tiến anh trần" userId="02d5ef75a2753860" providerId="LiveId" clId="{4D819D35-2C0B-4044-B13F-9C8AD790C254}" dt="2025-12-25T08:35:42.139" v="5684" actId="931"/>
          <ac:picMkLst>
            <pc:docMk/>
            <pc:sldMk cId="1925702332" sldId="275"/>
            <ac:picMk id="9" creationId="{CA1993A9-41CF-493A-BA1C-1652C50FE579}"/>
          </ac:picMkLst>
        </pc:picChg>
        <pc:picChg chg="add del mod">
          <ac:chgData name="tiến anh trần" userId="02d5ef75a2753860" providerId="LiveId" clId="{4D819D35-2C0B-4044-B13F-9C8AD790C254}" dt="2025-12-25T08:35:38.408" v="5674" actId="931"/>
          <ac:picMkLst>
            <pc:docMk/>
            <pc:sldMk cId="1925702332" sldId="275"/>
            <ac:picMk id="13" creationId="{69666B8D-0F17-4F98-8CC9-2F6827B2CCB4}"/>
          </ac:picMkLst>
        </pc:picChg>
        <pc:picChg chg="add mod">
          <ac:chgData name="tiến anh trần" userId="02d5ef75a2753860" providerId="LiveId" clId="{4D819D35-2C0B-4044-B13F-9C8AD790C254}" dt="2025-12-25T08:36:31.330" v="5695" actId="14100"/>
          <ac:picMkLst>
            <pc:docMk/>
            <pc:sldMk cId="1925702332" sldId="275"/>
            <ac:picMk id="15" creationId="{EC0B7716-BB6C-426B-997C-98BC6CB16A29}"/>
          </ac:picMkLst>
        </pc:picChg>
        <pc:picChg chg="add mod">
          <ac:chgData name="tiến anh trần" userId="02d5ef75a2753860" providerId="LiveId" clId="{4D819D35-2C0B-4044-B13F-9C8AD790C254}" dt="2025-12-30T02:30:49.232" v="6004" actId="1076"/>
          <ac:picMkLst>
            <pc:docMk/>
            <pc:sldMk cId="1925702332" sldId="275"/>
            <ac:picMk id="17" creationId="{5B6A600C-05B4-42AA-B244-101DC9D4CA98}"/>
          </ac:picMkLst>
        </pc:picChg>
        <pc:cxnChg chg="add mod">
          <ac:chgData name="tiến anh trần" userId="02d5ef75a2753860" providerId="LiveId" clId="{4D819D35-2C0B-4044-B13F-9C8AD790C254}" dt="2025-12-25T08:13:50.503" v="5035" actId="14100"/>
          <ac:cxnSpMkLst>
            <pc:docMk/>
            <pc:sldMk cId="1925702332" sldId="275"/>
            <ac:cxnSpMk id="10" creationId="{9FFFFF1C-7E94-476C-8CC4-48A19AC9BF03}"/>
          </ac:cxnSpMkLst>
        </pc:cxnChg>
        <pc:cxnChg chg="add mod">
          <ac:chgData name="tiến anh trần" userId="02d5ef75a2753860" providerId="LiveId" clId="{4D819D35-2C0B-4044-B13F-9C8AD790C254}" dt="2025-12-25T08:13:39.344" v="5034" actId="14100"/>
          <ac:cxnSpMkLst>
            <pc:docMk/>
            <pc:sldMk cId="1925702332" sldId="275"/>
            <ac:cxnSpMk id="12" creationId="{457B364E-0CAA-4911-B56B-0477D4AA4571}"/>
          </ac:cxnSpMkLst>
        </pc:cxnChg>
      </pc:sldChg>
      <pc:sldChg chg="addSp delSp modSp mod setBg">
        <pc:chgData name="tiến anh trần" userId="02d5ef75a2753860" providerId="LiveId" clId="{4D819D35-2C0B-4044-B13F-9C8AD790C254}" dt="2025-12-25T08:20:17.258" v="5439"/>
        <pc:sldMkLst>
          <pc:docMk/>
          <pc:sldMk cId="1946332624" sldId="276"/>
        </pc:sldMkLst>
        <pc:spChg chg="del mod">
          <ac:chgData name="tiến anh trần" userId="02d5ef75a2753860" providerId="LiveId" clId="{4D819D35-2C0B-4044-B13F-9C8AD790C254}" dt="2025-12-22T07:00:45.338" v="1804" actId="21"/>
          <ac:spMkLst>
            <pc:docMk/>
            <pc:sldMk cId="1946332624" sldId="276"/>
            <ac:spMk id="2" creationId="{86890BE8-B357-402B-9AF1-FC2F064019FF}"/>
          </ac:spMkLst>
        </pc:spChg>
        <pc:spChg chg="del mod">
          <ac:chgData name="tiến anh trần" userId="02d5ef75a2753860" providerId="LiveId" clId="{4D819D35-2C0B-4044-B13F-9C8AD790C254}" dt="2025-12-25T07:55:53.181" v="4634"/>
          <ac:spMkLst>
            <pc:docMk/>
            <pc:sldMk cId="1946332624" sldId="276"/>
            <ac:spMk id="3" creationId="{649DB0E9-CF9F-4D0E-8D69-BC7FD0389207}"/>
          </ac:spMkLst>
        </pc:spChg>
        <pc:spChg chg="mod">
          <ac:chgData name="tiến anh trần" userId="02d5ef75a2753860" providerId="LiveId" clId="{4D819D35-2C0B-4044-B13F-9C8AD790C254}" dt="2025-12-25T07:40:27.690" v="3828" actId="1076"/>
          <ac:spMkLst>
            <pc:docMk/>
            <pc:sldMk cId="1946332624" sldId="276"/>
            <ac:spMk id="5" creationId="{CB38C291-F5AA-42EF-B331-1BFFC0A841AD}"/>
          </ac:spMkLst>
        </pc:spChg>
        <pc:spChg chg="mod">
          <ac:chgData name="tiến anh trần" userId="02d5ef75a2753860" providerId="LiveId" clId="{4D819D35-2C0B-4044-B13F-9C8AD790C254}" dt="2025-12-25T07:40:25.245" v="3827" actId="1076"/>
          <ac:spMkLst>
            <pc:docMk/>
            <pc:sldMk cId="1946332624" sldId="276"/>
            <ac:spMk id="6" creationId="{1C19ABDB-E062-4478-87BA-2D24EB9DC742}"/>
          </ac:spMkLst>
        </pc:spChg>
        <pc:spChg chg="mod">
          <ac:chgData name="tiến anh trần" userId="02d5ef75a2753860" providerId="LiveId" clId="{4D819D35-2C0B-4044-B13F-9C8AD790C254}" dt="2025-12-25T07:57:51.781" v="4644" actId="1076"/>
          <ac:spMkLst>
            <pc:docMk/>
            <pc:sldMk cId="1946332624" sldId="276"/>
            <ac:spMk id="10" creationId="{595CBE7C-6A93-442F-99BC-4E29B958EED7}"/>
          </ac:spMkLst>
        </pc:spChg>
        <pc:spChg chg="mod">
          <ac:chgData name="tiến anh trần" userId="02d5ef75a2753860" providerId="LiveId" clId="{4D819D35-2C0B-4044-B13F-9C8AD790C254}" dt="2025-12-25T07:40:29.688" v="3829" actId="1076"/>
          <ac:spMkLst>
            <pc:docMk/>
            <pc:sldMk cId="1946332624" sldId="276"/>
            <ac:spMk id="11" creationId="{AAF3861B-48F7-45E4-B4F3-DDEE233FAA02}"/>
          </ac:spMkLst>
        </pc:spChg>
        <pc:graphicFrameChg chg="add mod modGraphic">
          <ac:chgData name="tiến anh trần" userId="02d5ef75a2753860" providerId="LiveId" clId="{4D819D35-2C0B-4044-B13F-9C8AD790C254}" dt="2025-12-25T07:57:29.210" v="4640" actId="1076"/>
          <ac:graphicFrameMkLst>
            <pc:docMk/>
            <pc:sldMk cId="1946332624" sldId="276"/>
            <ac:graphicFrameMk id="2" creationId="{C47E0185-2831-4375-AD33-19939FD9EAE1}"/>
          </ac:graphicFrameMkLst>
        </pc:graphicFrameChg>
        <pc:graphicFrameChg chg="add mod modGraphic">
          <ac:chgData name="tiến anh trần" userId="02d5ef75a2753860" providerId="LiveId" clId="{4D819D35-2C0B-4044-B13F-9C8AD790C254}" dt="2025-12-25T07:59:46.511" v="4657" actId="1076"/>
          <ac:graphicFrameMkLst>
            <pc:docMk/>
            <pc:sldMk cId="1946332624" sldId="276"/>
            <ac:graphicFrameMk id="17" creationId="{44731CCF-4890-45AE-82E1-52E656C87253}"/>
          </ac:graphicFrameMkLst>
        </pc:graphicFrameChg>
        <pc:cxnChg chg="add mod">
          <ac:chgData name="tiến anh trần" userId="02d5ef75a2753860" providerId="LiveId" clId="{4D819D35-2C0B-4044-B13F-9C8AD790C254}" dt="2025-12-25T07:57:33.356" v="4641" actId="1076"/>
          <ac:cxnSpMkLst>
            <pc:docMk/>
            <pc:sldMk cId="1946332624" sldId="276"/>
            <ac:cxnSpMk id="7" creationId="{575E0909-9086-48D5-A6C3-56ED4EC00BF0}"/>
          </ac:cxnSpMkLst>
        </pc:cxnChg>
        <pc:cxnChg chg="add mod">
          <ac:chgData name="tiến anh trần" userId="02d5ef75a2753860" providerId="LiveId" clId="{4D819D35-2C0B-4044-B13F-9C8AD790C254}" dt="2025-12-25T07:57:39.238" v="4642" actId="1076"/>
          <ac:cxnSpMkLst>
            <pc:docMk/>
            <pc:sldMk cId="1946332624" sldId="276"/>
            <ac:cxnSpMk id="9" creationId="{3705D115-10F7-46AD-A234-12268F383C03}"/>
          </ac:cxnSpMkLst>
        </pc:cxnChg>
      </pc:sldChg>
      <pc:sldChg chg="addSp delSp modSp mod setBg">
        <pc:chgData name="tiến anh trần" userId="02d5ef75a2753860" providerId="LiveId" clId="{4D819D35-2C0B-4044-B13F-9C8AD790C254}" dt="2025-12-30T02:31:30.824" v="6203"/>
        <pc:sldMkLst>
          <pc:docMk/>
          <pc:sldMk cId="864731436" sldId="277"/>
        </pc:sldMkLst>
        <pc:spChg chg="del mod">
          <ac:chgData name="tiến anh trần" userId="02d5ef75a2753860" providerId="LiveId" clId="{4D819D35-2C0B-4044-B13F-9C8AD790C254}" dt="2025-12-22T07:01:20.359" v="1847" actId="21"/>
          <ac:spMkLst>
            <pc:docMk/>
            <pc:sldMk cId="864731436" sldId="277"/>
            <ac:spMk id="2" creationId="{83EDCBB0-C121-4E40-94D6-7664B39675EA}"/>
          </ac:spMkLst>
        </pc:spChg>
        <pc:spChg chg="add mod">
          <ac:chgData name="tiến anh trần" userId="02d5ef75a2753860" providerId="LiveId" clId="{4D819D35-2C0B-4044-B13F-9C8AD790C254}" dt="2025-12-25T07:51:40.541" v="4613" actId="207"/>
          <ac:spMkLst>
            <pc:docMk/>
            <pc:sldMk cId="864731436" sldId="277"/>
            <ac:spMk id="6" creationId="{96B62008-6422-44B8-9F4A-57E55357A2FC}"/>
          </ac:spMkLst>
        </pc:spChg>
      </pc:sldChg>
      <pc:sldChg chg="addSp delSp modSp mod delAnim modAnim">
        <pc:chgData name="tiến anh trần" userId="02d5ef75a2753860" providerId="LiveId" clId="{4D819D35-2C0B-4044-B13F-9C8AD790C254}" dt="2025-12-30T07:09:06.610" v="6232" actId="14734"/>
        <pc:sldMkLst>
          <pc:docMk/>
          <pc:sldMk cId="2755127545" sldId="278"/>
        </pc:sldMkLst>
        <pc:spChg chg="add mod">
          <ac:chgData name="tiến anh trần" userId="02d5ef75a2753860" providerId="LiveId" clId="{4D819D35-2C0B-4044-B13F-9C8AD790C254}" dt="2025-11-28T09:28:43.879" v="251" actId="767"/>
          <ac:spMkLst>
            <pc:docMk/>
            <pc:sldMk cId="2755127545" sldId="278"/>
            <ac:spMk id="3" creationId="{797F48C5-1913-4394-844C-CF38DCF2CF7B}"/>
          </ac:spMkLst>
        </pc:spChg>
        <pc:spChg chg="mod">
          <ac:chgData name="tiến anh trần" userId="02d5ef75a2753860" providerId="LiveId" clId="{4D819D35-2C0B-4044-B13F-9C8AD790C254}" dt="2025-12-30T02:32:05.031" v="6204" actId="1076"/>
          <ac:spMkLst>
            <pc:docMk/>
            <pc:sldMk cId="2755127545" sldId="278"/>
            <ac:spMk id="7" creationId="{00000000-0000-0000-0000-000000000000}"/>
          </ac:spMkLst>
        </pc:spChg>
        <pc:spChg chg="mod">
          <ac:chgData name="tiến anh trần" userId="02d5ef75a2753860" providerId="LiveId" clId="{4D819D35-2C0B-4044-B13F-9C8AD790C254}" dt="2025-12-25T08:05:36.208" v="4934" actId="1076"/>
          <ac:spMkLst>
            <pc:docMk/>
            <pc:sldMk cId="2755127545" sldId="278"/>
            <ac:spMk id="20" creationId="{00000000-0000-0000-0000-000000000000}"/>
          </ac:spMkLst>
        </pc:spChg>
        <pc:graphicFrameChg chg="add mod modGraphic">
          <ac:chgData name="tiến anh trần" userId="02d5ef75a2753860" providerId="LiveId" clId="{4D819D35-2C0B-4044-B13F-9C8AD790C254}" dt="2025-12-30T07:09:06.610" v="6232" actId="14734"/>
          <ac:graphicFrameMkLst>
            <pc:docMk/>
            <pc:sldMk cId="2755127545" sldId="278"/>
            <ac:graphicFrameMk id="2" creationId="{25B45721-0559-411D-B2B5-FE6E53102048}"/>
          </ac:graphicFrameMkLst>
        </pc:graphicFrameChg>
        <pc:picChg chg="add del mod">
          <ac:chgData name="tiến anh trần" userId="02d5ef75a2753860" providerId="LiveId" clId="{4D819D35-2C0B-4044-B13F-9C8AD790C254}" dt="2025-12-22T06:53:03.496" v="945" actId="21"/>
          <ac:picMkLst>
            <pc:docMk/>
            <pc:sldMk cId="2755127545" sldId="278"/>
            <ac:picMk id="2" creationId="{1DD8FF13-9810-4730-A852-D3A3254B536F}"/>
          </ac:picMkLst>
        </pc:picChg>
        <pc:picChg chg="del mod">
          <ac:chgData name="tiến anh trần" userId="02d5ef75a2753860" providerId="LiveId" clId="{4D819D35-2C0B-4044-B13F-9C8AD790C254}" dt="2025-11-26T14:29:30.874" v="229" actId="21"/>
          <ac:picMkLst>
            <pc:docMk/>
            <pc:sldMk cId="2755127545" sldId="278"/>
            <ac:picMk id="2" creationId="{36130A98-2059-4327-A5CF-BEC1957D708A}"/>
          </ac:picMkLst>
        </pc:picChg>
        <pc:picChg chg="add del mod">
          <ac:chgData name="tiến anh trần" userId="02d5ef75a2753860" providerId="LiveId" clId="{4D819D35-2C0B-4044-B13F-9C8AD790C254}" dt="2025-11-28T00:50:36.389" v="249" actId="21"/>
          <ac:picMkLst>
            <pc:docMk/>
            <pc:sldMk cId="2755127545" sldId="278"/>
            <ac:picMk id="3" creationId="{F2EF9BC0-4AD9-48CB-852A-6DCEBA977442}"/>
          </ac:picMkLst>
        </pc:picChg>
        <pc:picChg chg="add mod">
          <ac:chgData name="tiến anh trần" userId="02d5ef75a2753860" providerId="LiveId" clId="{4D819D35-2C0B-4044-B13F-9C8AD790C254}" dt="2025-12-30T02:45:23.895" v="6210" actId="1076"/>
          <ac:picMkLst>
            <pc:docMk/>
            <pc:sldMk cId="2755127545" sldId="278"/>
            <ac:picMk id="4" creationId="{5ED15698-940E-4C70-B78E-6DFFE1EB1626}"/>
          </ac:picMkLst>
        </pc:picChg>
        <pc:cxnChg chg="add del mod">
          <ac:chgData name="tiến anh trần" userId="02d5ef75a2753860" providerId="LiveId" clId="{4D819D35-2C0B-4044-B13F-9C8AD790C254}" dt="2025-12-30T07:08:12.374" v="6222" actId="21"/>
          <ac:cxnSpMkLst>
            <pc:docMk/>
            <pc:sldMk cId="2755127545" sldId="278"/>
            <ac:cxnSpMk id="5" creationId="{BF9573C6-6662-4EF1-A7D0-696C8D8EA7A7}"/>
          </ac:cxnSpMkLst>
        </pc:cxnChg>
        <pc:cxnChg chg="add mod">
          <ac:chgData name="tiến anh trần" userId="02d5ef75a2753860" providerId="LiveId" clId="{4D819D35-2C0B-4044-B13F-9C8AD790C254}" dt="2025-12-25T08:05:41.864" v="4935" actId="14100"/>
          <ac:cxnSpMkLst>
            <pc:docMk/>
            <pc:sldMk cId="2755127545" sldId="278"/>
            <ac:cxnSpMk id="12" creationId="{1DDA32B2-E14E-4412-9E8E-ECBE3DF4B4DD}"/>
          </ac:cxnSpMkLst>
        </pc:cxnChg>
        <pc:cxnChg chg="add mod">
          <ac:chgData name="tiến anh trần" userId="02d5ef75a2753860" providerId="LiveId" clId="{4D819D35-2C0B-4044-B13F-9C8AD790C254}" dt="2025-12-25T08:05:49.022" v="4936" actId="14100"/>
          <ac:cxnSpMkLst>
            <pc:docMk/>
            <pc:sldMk cId="2755127545" sldId="278"/>
            <ac:cxnSpMk id="14" creationId="{D1CD214B-CB87-47AC-9B8A-A666B5E2090B}"/>
          </ac:cxnSpMkLst>
        </pc:cxnChg>
      </pc:sldChg>
      <pc:sldChg chg="modSp mod">
        <pc:chgData name="tiến anh trần" userId="02d5ef75a2753860" providerId="LiveId" clId="{4D819D35-2C0B-4044-B13F-9C8AD790C254}" dt="2025-12-26T01:24:53.234" v="5995" actId="20577"/>
        <pc:sldMkLst>
          <pc:docMk/>
          <pc:sldMk cId="1042974399" sldId="279"/>
        </pc:sldMkLst>
        <pc:spChg chg="mod">
          <ac:chgData name="tiến anh trần" userId="02d5ef75a2753860" providerId="LiveId" clId="{4D819D35-2C0B-4044-B13F-9C8AD790C254}" dt="2025-12-26T01:24:53.234" v="5995" actId="20577"/>
          <ac:spMkLst>
            <pc:docMk/>
            <pc:sldMk cId="1042974399" sldId="279"/>
            <ac:spMk id="6" creationId="{22D667B4-4F5A-43EA-98AB-1C20A78A0A08}"/>
          </ac:spMkLst>
        </pc:spChg>
        <pc:spChg chg="mod">
          <ac:chgData name="tiến anh trần" userId="02d5ef75a2753860" providerId="LiveId" clId="{4D819D35-2C0B-4044-B13F-9C8AD790C254}" dt="2025-12-25T01:52:26.149" v="2513" actId="20578"/>
          <ac:spMkLst>
            <pc:docMk/>
            <pc:sldMk cId="1042974399" sldId="279"/>
            <ac:spMk id="7" creationId="{93DA3CC4-610B-4A67-8D81-51DB1BC76BF2}"/>
          </ac:spMkLst>
        </pc:spChg>
        <pc:spChg chg="mod">
          <ac:chgData name="tiến anh trần" userId="02d5ef75a2753860" providerId="LiveId" clId="{4D819D35-2C0B-4044-B13F-9C8AD790C254}" dt="2025-12-22T07:35:26.995" v="2015" actId="1076"/>
          <ac:spMkLst>
            <pc:docMk/>
            <pc:sldMk cId="1042974399" sldId="279"/>
            <ac:spMk id="8" creationId="{8DD3E22D-1BB3-47CC-A3E5-6C2E45523C1C}"/>
          </ac:spMkLst>
        </pc:spChg>
        <pc:spChg chg="mod">
          <ac:chgData name="tiến anh trần" userId="02d5ef75a2753860" providerId="LiveId" clId="{4D819D35-2C0B-4044-B13F-9C8AD790C254}" dt="2025-12-22T07:35:22.429" v="2013" actId="1076"/>
          <ac:spMkLst>
            <pc:docMk/>
            <pc:sldMk cId="1042974399" sldId="279"/>
            <ac:spMk id="9" creationId="{2F262B26-E4AB-4630-A6E7-A3B24568780F}"/>
          </ac:spMkLst>
        </pc:spChg>
        <pc:spChg chg="mod">
          <ac:chgData name="tiến anh trần" userId="02d5ef75a2753860" providerId="LiveId" clId="{4D819D35-2C0B-4044-B13F-9C8AD790C254}" dt="2025-12-25T01:52:53.988" v="2575" actId="1076"/>
          <ac:spMkLst>
            <pc:docMk/>
            <pc:sldMk cId="1042974399" sldId="279"/>
            <ac:spMk id="10" creationId="{0F318E8C-1127-4187-B2D4-B2C1331F2118}"/>
          </ac:spMkLst>
        </pc:spChg>
        <pc:spChg chg="mod">
          <ac:chgData name="tiến anh trần" userId="02d5ef75a2753860" providerId="LiveId" clId="{4D819D35-2C0B-4044-B13F-9C8AD790C254}" dt="2025-12-22T07:35:24.179" v="2014" actId="1076"/>
          <ac:spMkLst>
            <pc:docMk/>
            <pc:sldMk cId="1042974399" sldId="279"/>
            <ac:spMk id="11" creationId="{EBF970BB-C74F-4CC8-8321-65F5245AD523}"/>
          </ac:spMkLst>
        </pc:spChg>
        <pc:grpChg chg="mod">
          <ac:chgData name="tiến anh trần" userId="02d5ef75a2753860" providerId="LiveId" clId="{4D819D35-2C0B-4044-B13F-9C8AD790C254}" dt="2025-12-25T01:52:26.149" v="2513" actId="20578"/>
          <ac:grpSpMkLst>
            <pc:docMk/>
            <pc:sldMk cId="1042974399" sldId="279"/>
            <ac:grpSpMk id="4" creationId="{9AB06BBE-E7D3-4FDB-8FA3-B4AEE5AA4F17}"/>
          </ac:grpSpMkLst>
        </pc:grpChg>
        <pc:grpChg chg="mod">
          <ac:chgData name="tiến anh trần" userId="02d5ef75a2753860" providerId="LiveId" clId="{4D819D35-2C0B-4044-B13F-9C8AD790C254}" dt="2025-12-25T01:52:26.149" v="2513" actId="20578"/>
          <ac:grpSpMkLst>
            <pc:docMk/>
            <pc:sldMk cId="1042974399" sldId="279"/>
            <ac:grpSpMk id="5" creationId="{59B84036-6D1E-4691-931E-008502AF3A48}"/>
          </ac:grpSpMkLst>
        </pc:grpChg>
      </pc:sldChg>
      <pc:sldChg chg="addSp modSp new del mod addCm">
        <pc:chgData name="tiến anh trần" userId="02d5ef75a2753860" providerId="LiveId" clId="{4D819D35-2C0B-4044-B13F-9C8AD790C254}" dt="2025-12-22T06:50:51.570" v="851" actId="2696"/>
        <pc:sldMkLst>
          <pc:docMk/>
          <pc:sldMk cId="2970917419" sldId="280"/>
        </pc:sldMkLst>
        <pc:spChg chg="add mod">
          <ac:chgData name="tiến anh trần" userId="02d5ef75a2753860" providerId="LiveId" clId="{4D819D35-2C0B-4044-B13F-9C8AD790C254}" dt="2025-11-24T06:48:03.039" v="3" actId="13822"/>
          <ac:spMkLst>
            <pc:docMk/>
            <pc:sldMk cId="2970917419" sldId="280"/>
            <ac:spMk id="2" creationId="{C060FBCC-57BE-4D1B-A5F5-6D0E2A042E7F}"/>
          </ac:spMkLst>
        </pc:spChg>
        <pc:spChg chg="add mod">
          <ac:chgData name="tiến anh trần" userId="02d5ef75a2753860" providerId="LiveId" clId="{4D819D35-2C0B-4044-B13F-9C8AD790C254}" dt="2025-11-24T06:49:20.150" v="80" actId="14100"/>
          <ac:spMkLst>
            <pc:docMk/>
            <pc:sldMk cId="2970917419" sldId="280"/>
            <ac:spMk id="3" creationId="{2C8BEB47-D322-409A-9D39-F2B6392597AA}"/>
          </ac:spMkLst>
        </pc:spChg>
      </pc:sldChg>
      <pc:sldChg chg="addSp delSp modSp new del mod modTransition delAnim modAnim">
        <pc:chgData name="tiến anh trần" userId="02d5ef75a2753860" providerId="LiveId" clId="{4D819D35-2C0B-4044-B13F-9C8AD790C254}" dt="2025-12-25T07:24:54.793" v="3115" actId="2696"/>
        <pc:sldMkLst>
          <pc:docMk/>
          <pc:sldMk cId="3742443704" sldId="280"/>
        </pc:sldMkLst>
        <pc:spChg chg="add mod">
          <ac:chgData name="tiến anh trần" userId="02d5ef75a2753860" providerId="LiveId" clId="{4D819D35-2C0B-4044-B13F-9C8AD790C254}" dt="2025-12-25T02:07:01.652" v="3045" actId="13822"/>
          <ac:spMkLst>
            <pc:docMk/>
            <pc:sldMk cId="3742443704" sldId="280"/>
            <ac:spMk id="3" creationId="{F8E5702E-C04F-4B2C-BE08-32D5B474CF14}"/>
          </ac:spMkLst>
        </pc:spChg>
        <pc:picChg chg="add del mod">
          <ac:chgData name="tiến anh trần" userId="02d5ef75a2753860" providerId="LiveId" clId="{4D819D35-2C0B-4044-B13F-9C8AD790C254}" dt="2025-12-25T02:06:15.258" v="3043" actId="21"/>
          <ac:picMkLst>
            <pc:docMk/>
            <pc:sldMk cId="3742443704" sldId="280"/>
            <ac:picMk id="2" creationId="{9755A0D7-69D0-4B5E-8F4A-B335C7583B6F}"/>
          </ac:picMkLst>
        </pc:picChg>
        <pc:picChg chg="add mod">
          <ac:chgData name="tiến anh trần" userId="02d5ef75a2753860" providerId="LiveId" clId="{4D819D35-2C0B-4044-B13F-9C8AD790C254}" dt="2025-12-25T02:07:43.684" v="3057" actId="14100"/>
          <ac:picMkLst>
            <pc:docMk/>
            <pc:sldMk cId="3742443704" sldId="280"/>
            <ac:picMk id="4" creationId="{5CED1B2F-CE1B-42AD-B614-89CA21E613E9}"/>
          </ac:picMkLst>
        </pc:picChg>
      </pc:sldChg>
      <pc:sldChg chg="addSp delSp modSp add del mod setBg modAnim">
        <pc:chgData name="tiến anh trần" userId="02d5ef75a2753860" providerId="LiveId" clId="{4D819D35-2C0B-4044-B13F-9C8AD790C254}" dt="2025-12-22T06:50:54.022" v="852" actId="2696"/>
        <pc:sldMkLst>
          <pc:docMk/>
          <pc:sldMk cId="1128707283" sldId="281"/>
        </pc:sldMkLst>
        <pc:spChg chg="del mod">
          <ac:chgData name="tiến anh trần" userId="02d5ef75a2753860" providerId="LiveId" clId="{4D819D35-2C0B-4044-B13F-9C8AD790C254}" dt="2025-11-24T06:50:18.536" v="84"/>
          <ac:spMkLst>
            <pc:docMk/>
            <pc:sldMk cId="1128707283" sldId="281"/>
            <ac:spMk id="2" creationId="{00000000-0000-0000-0000-000000000000}"/>
          </ac:spMkLst>
        </pc:spChg>
        <pc:spChg chg="add mod">
          <ac:chgData name="tiến anh trần" userId="02d5ef75a2753860" providerId="LiveId" clId="{4D819D35-2C0B-4044-B13F-9C8AD790C254}" dt="2025-11-24T06:54:56.446" v="145" actId="255"/>
          <ac:spMkLst>
            <pc:docMk/>
            <pc:sldMk cId="1128707283" sldId="281"/>
            <ac:spMk id="5" creationId="{E67AE2FE-E568-48FD-8217-DDD7E361D93E}"/>
          </ac:spMkLst>
        </pc:spChg>
        <pc:picChg chg="add mod">
          <ac:chgData name="tiến anh trần" userId="02d5ef75a2753860" providerId="LiveId" clId="{4D819D35-2C0B-4044-B13F-9C8AD790C254}" dt="2025-11-24T06:53:59.678" v="92" actId="1076"/>
          <ac:picMkLst>
            <pc:docMk/>
            <pc:sldMk cId="1128707283" sldId="281"/>
            <ac:picMk id="4" creationId="{879C2DAC-C17F-4D6E-A792-D366F47CCE2D}"/>
          </ac:picMkLst>
        </pc:picChg>
      </pc:sldChg>
      <pc:sldChg chg="addSp delSp modSp new mod modTransition">
        <pc:chgData name="tiến anh trần" userId="02d5ef75a2753860" providerId="LiveId" clId="{4D819D35-2C0B-4044-B13F-9C8AD790C254}" dt="2025-12-25T08:15:34.110" v="5044" actId="207"/>
        <pc:sldMkLst>
          <pc:docMk/>
          <pc:sldMk cId="2889842485" sldId="281"/>
        </pc:sldMkLst>
        <pc:spChg chg="add mod">
          <ac:chgData name="tiến anh trần" userId="02d5ef75a2753860" providerId="LiveId" clId="{4D819D35-2C0B-4044-B13F-9C8AD790C254}" dt="2025-12-25T07:28:56.944" v="3312" actId="255"/>
          <ac:spMkLst>
            <pc:docMk/>
            <pc:sldMk cId="2889842485" sldId="281"/>
            <ac:spMk id="2" creationId="{CAC42D1F-D18F-42E6-8A33-34AE3DB4D1B8}"/>
          </ac:spMkLst>
        </pc:spChg>
        <pc:spChg chg="add mod">
          <ac:chgData name="tiến anh trần" userId="02d5ef75a2753860" providerId="LiveId" clId="{4D819D35-2C0B-4044-B13F-9C8AD790C254}" dt="2025-12-25T08:15:34.110" v="5044" actId="207"/>
          <ac:spMkLst>
            <pc:docMk/>
            <pc:sldMk cId="2889842485" sldId="281"/>
            <ac:spMk id="3" creationId="{DC7F1D46-8A23-4C72-A066-780A5C35518A}"/>
          </ac:spMkLst>
        </pc:spChg>
        <pc:spChg chg="add del mod">
          <ac:chgData name="tiến anh trần" userId="02d5ef75a2753860" providerId="LiveId" clId="{4D819D35-2C0B-4044-B13F-9C8AD790C254}" dt="2025-12-25T02:05:11.758" v="2978" actId="21"/>
          <ac:spMkLst>
            <pc:docMk/>
            <pc:sldMk cId="2889842485" sldId="281"/>
            <ac:spMk id="5" creationId="{4398217D-ED41-49E5-9685-F509B3B4AEB7}"/>
          </ac:spMkLst>
        </pc:spChg>
        <pc:spChg chg="add del mod">
          <ac:chgData name="tiến anh trần" userId="02d5ef75a2753860" providerId="LiveId" clId="{4D819D35-2C0B-4044-B13F-9C8AD790C254}" dt="2025-12-25T07:28:50.514" v="3310" actId="21"/>
          <ac:spMkLst>
            <pc:docMk/>
            <pc:sldMk cId="2889842485" sldId="281"/>
            <ac:spMk id="6" creationId="{A256C072-25CD-44AE-8A7B-06B4C7328361}"/>
          </ac:spMkLst>
        </pc:spChg>
        <pc:spChg chg="add del mod">
          <ac:chgData name="tiến anh trần" userId="02d5ef75a2753860" providerId="LiveId" clId="{4D819D35-2C0B-4044-B13F-9C8AD790C254}" dt="2025-12-25T07:28:48.604" v="3309" actId="21"/>
          <ac:spMkLst>
            <pc:docMk/>
            <pc:sldMk cId="2889842485" sldId="281"/>
            <ac:spMk id="7" creationId="{AD90CDD9-2F3A-4E3D-AC64-F8602E9704B0}"/>
          </ac:spMkLst>
        </pc:spChg>
        <pc:picChg chg="add mod">
          <ac:chgData name="tiến anh trần" userId="02d5ef75a2753860" providerId="LiveId" clId="{4D819D35-2C0B-4044-B13F-9C8AD790C254}" dt="2025-12-25T02:03:13.596" v="2971" actId="14100"/>
          <ac:picMkLst>
            <pc:docMk/>
            <pc:sldMk cId="2889842485" sldId="281"/>
            <ac:picMk id="4" creationId="{718CC51A-8C97-4FBD-8191-AFF4CC364B35}"/>
          </ac:picMkLst>
        </pc:picChg>
      </pc:sldChg>
      <pc:sldChg chg="addSp delSp modSp new del mod modTransition modAnim">
        <pc:chgData name="tiến anh trần" userId="02d5ef75a2753860" providerId="LiveId" clId="{4D819D35-2C0B-4044-B13F-9C8AD790C254}" dt="2025-12-22T06:50:56.348" v="853" actId="2696"/>
        <pc:sldMkLst>
          <pc:docMk/>
          <pc:sldMk cId="562834744" sldId="282"/>
        </pc:sldMkLst>
        <pc:spChg chg="mod">
          <ac:chgData name="tiến anh trần" userId="02d5ef75a2753860" providerId="LiveId" clId="{4D819D35-2C0B-4044-B13F-9C8AD790C254}" dt="2025-11-24T06:58:41.808" v="210" actId="255"/>
          <ac:spMkLst>
            <pc:docMk/>
            <pc:sldMk cId="562834744" sldId="282"/>
            <ac:spMk id="2" creationId="{9CB4EFFA-706B-44F1-A998-4BB112C82A34}"/>
          </ac:spMkLst>
        </pc:spChg>
        <pc:spChg chg="del">
          <ac:chgData name="tiến anh trần" userId="02d5ef75a2753860" providerId="LiveId" clId="{4D819D35-2C0B-4044-B13F-9C8AD790C254}" dt="2025-11-24T06:57:16.736" v="150" actId="931"/>
          <ac:spMkLst>
            <pc:docMk/>
            <pc:sldMk cId="562834744" sldId="282"/>
            <ac:spMk id="3" creationId="{AF86C3E0-4215-4A1B-8E7B-A335F131F185}"/>
          </ac:spMkLst>
        </pc:spChg>
        <pc:picChg chg="add mod">
          <ac:chgData name="tiến anh trần" userId="02d5ef75a2753860" providerId="LiveId" clId="{4D819D35-2C0B-4044-B13F-9C8AD790C254}" dt="2025-11-24T06:59:17.221" v="215" actId="1076"/>
          <ac:picMkLst>
            <pc:docMk/>
            <pc:sldMk cId="562834744" sldId="282"/>
            <ac:picMk id="5" creationId="{A8853440-7D2E-4604-9B55-BA6FB66E5CAE}"/>
          </ac:picMkLst>
        </pc:picChg>
        <pc:picChg chg="add mod">
          <ac:chgData name="tiến anh trần" userId="02d5ef75a2753860" providerId="LiveId" clId="{4D819D35-2C0B-4044-B13F-9C8AD790C254}" dt="2025-11-24T06:59:12.376" v="214" actId="1076"/>
          <ac:picMkLst>
            <pc:docMk/>
            <pc:sldMk cId="562834744" sldId="282"/>
            <ac:picMk id="7" creationId="{02AC460A-0251-40AC-AE83-5DFF1565EC23}"/>
          </ac:picMkLst>
        </pc:picChg>
      </pc:sldChg>
      <pc:sldChg chg="addSp modSp new del mod">
        <pc:chgData name="tiến anh trần" userId="02d5ef75a2753860" providerId="LiveId" clId="{4D819D35-2C0B-4044-B13F-9C8AD790C254}" dt="2025-11-24T06:54:08.725" v="93" actId="2696"/>
        <pc:sldMkLst>
          <pc:docMk/>
          <pc:sldMk cId="2518520684" sldId="282"/>
        </pc:sldMkLst>
        <pc:spChg chg="add mod">
          <ac:chgData name="tiến anh trần" userId="02d5ef75a2753860" providerId="LiveId" clId="{4D819D35-2C0B-4044-B13F-9C8AD790C254}" dt="2025-11-24T06:53:21.547" v="89" actId="13822"/>
          <ac:spMkLst>
            <pc:docMk/>
            <pc:sldMk cId="2518520684" sldId="282"/>
            <ac:spMk id="2" creationId="{10454E57-CA24-4B21-AC59-BB243827B473}"/>
          </ac:spMkLst>
        </pc:spChg>
      </pc:sldChg>
      <pc:sldChg chg="addSp delSp modSp new mod modTransition setBg delAnim modAnim">
        <pc:chgData name="tiến anh trần" userId="02d5ef75a2753860" providerId="LiveId" clId="{4D819D35-2C0B-4044-B13F-9C8AD790C254}" dt="2025-12-30T07:23:09.954" v="6236" actId="1076"/>
        <pc:sldMkLst>
          <pc:docMk/>
          <pc:sldMk cId="2844661757" sldId="282"/>
        </pc:sldMkLst>
        <pc:spChg chg="add del mod">
          <ac:chgData name="tiến anh trần" userId="02d5ef75a2753860" providerId="LiveId" clId="{4D819D35-2C0B-4044-B13F-9C8AD790C254}" dt="2025-12-25T08:51:33.931" v="5705" actId="21"/>
          <ac:spMkLst>
            <pc:docMk/>
            <pc:sldMk cId="2844661757" sldId="282"/>
            <ac:spMk id="2" creationId="{65605BF4-BF81-445B-A463-569EF9ABB1B8}"/>
          </ac:spMkLst>
        </pc:spChg>
        <pc:spChg chg="add mod">
          <ac:chgData name="tiến anh trần" userId="02d5ef75a2753860" providerId="LiveId" clId="{4D819D35-2C0B-4044-B13F-9C8AD790C254}" dt="2025-12-25T08:55:10.874" v="5989" actId="207"/>
          <ac:spMkLst>
            <pc:docMk/>
            <pc:sldMk cId="2844661757" sldId="282"/>
            <ac:spMk id="3" creationId="{7C0D91BE-2C5F-4BDD-B906-9B760AB18A0F}"/>
          </ac:spMkLst>
        </pc:spChg>
        <pc:spChg chg="add del mod">
          <ac:chgData name="tiến anh trần" userId="02d5ef75a2753860" providerId="LiveId" clId="{4D819D35-2C0B-4044-B13F-9C8AD790C254}" dt="2025-12-22T07:36:57.425" v="2078"/>
          <ac:spMkLst>
            <pc:docMk/>
            <pc:sldMk cId="2844661757" sldId="282"/>
            <ac:spMk id="5" creationId="{071B726E-1A23-4AAA-9672-75D4E1D408C8}"/>
          </ac:spMkLst>
        </pc:spChg>
        <pc:spChg chg="add del mod">
          <ac:chgData name="tiến anh trần" userId="02d5ef75a2753860" providerId="LiveId" clId="{4D819D35-2C0B-4044-B13F-9C8AD790C254}" dt="2025-12-22T07:37:07.689" v="2080"/>
          <ac:spMkLst>
            <pc:docMk/>
            <pc:sldMk cId="2844661757" sldId="282"/>
            <ac:spMk id="6" creationId="{1AA00338-9796-4A70-9853-D5C78DFDD9EE}"/>
          </ac:spMkLst>
        </pc:spChg>
        <pc:picChg chg="add mod">
          <ac:chgData name="tiến anh trần" userId="02d5ef75a2753860" providerId="LiveId" clId="{4D819D35-2C0B-4044-B13F-9C8AD790C254}" dt="2025-12-30T07:23:09.954" v="6236" actId="1076"/>
          <ac:picMkLst>
            <pc:docMk/>
            <pc:sldMk cId="2844661757" sldId="282"/>
            <ac:picMk id="2" creationId="{64AC29EC-6504-4F1D-9CA2-C79DDAC6DB25}"/>
          </ac:picMkLst>
        </pc:picChg>
        <pc:picChg chg="add del mod">
          <ac:chgData name="tiến anh trần" userId="02d5ef75a2753860" providerId="LiveId" clId="{4D819D35-2C0B-4044-B13F-9C8AD790C254}" dt="2025-12-25T08:51:50.337" v="5708" actId="21"/>
          <ac:picMkLst>
            <pc:docMk/>
            <pc:sldMk cId="2844661757" sldId="282"/>
            <ac:picMk id="4" creationId="{30869038-C308-4104-9D3D-FCE5B907BB49}"/>
          </ac:picMkLst>
        </pc:picChg>
        <pc:picChg chg="add del mod">
          <ac:chgData name="tiến anh trần" userId="02d5ef75a2753860" providerId="LiveId" clId="{4D819D35-2C0B-4044-B13F-9C8AD790C254}" dt="2025-12-30T07:22:54.337" v="6234" actId="21"/>
          <ac:picMkLst>
            <pc:docMk/>
            <pc:sldMk cId="2844661757" sldId="282"/>
            <ac:picMk id="5" creationId="{540EDD51-31A1-4526-843D-1E294089E074}"/>
          </ac:picMkLst>
        </pc:picChg>
        <pc:picChg chg="add mod">
          <ac:chgData name="tiến anh trần" userId="02d5ef75a2753860" providerId="LiveId" clId="{4D819D35-2C0B-4044-B13F-9C8AD790C254}" dt="2025-12-22T07:37:21.179" v="2082" actId="1076"/>
          <ac:picMkLst>
            <pc:docMk/>
            <pc:sldMk cId="2844661757" sldId="282"/>
            <ac:picMk id="7" creationId="{A28A237D-21D5-4EAD-B060-BBB957A83727}"/>
          </ac:picMkLst>
        </pc:picChg>
        <pc:picChg chg="add mod">
          <ac:chgData name="tiến anh trần" userId="02d5ef75a2753860" providerId="LiveId" clId="{4D819D35-2C0B-4044-B13F-9C8AD790C254}" dt="2025-12-22T07:37:34.727" v="2084" actId="1076"/>
          <ac:picMkLst>
            <pc:docMk/>
            <pc:sldMk cId="2844661757" sldId="282"/>
            <ac:picMk id="8" creationId="{5F1AE4F4-E4F3-442B-B1BB-6EC9389600DD}"/>
          </ac:picMkLst>
        </pc:picChg>
        <pc:picChg chg="add mod">
          <ac:chgData name="tiến anh trần" userId="02d5ef75a2753860" providerId="LiveId" clId="{4D819D35-2C0B-4044-B13F-9C8AD790C254}" dt="2025-12-22T07:37:47.793" v="2086" actId="1076"/>
          <ac:picMkLst>
            <pc:docMk/>
            <pc:sldMk cId="2844661757" sldId="282"/>
            <ac:picMk id="9" creationId="{91DDE28B-7D00-48DA-863F-A7935CDD6DDA}"/>
          </ac:picMkLst>
        </pc:picChg>
      </pc:sldChg>
      <pc:sldChg chg="addSp delSp modSp new mod ord modTransition">
        <pc:chgData name="tiến anh trần" userId="02d5ef75a2753860" providerId="LiveId" clId="{4D819D35-2C0B-4044-B13F-9C8AD790C254}" dt="2025-12-25T08:30:42.881" v="5635"/>
        <pc:sldMkLst>
          <pc:docMk/>
          <pc:sldMk cId="2288929752" sldId="283"/>
        </pc:sldMkLst>
        <pc:spChg chg="add mod">
          <ac:chgData name="tiến anh trần" userId="02d5ef75a2753860" providerId="LiveId" clId="{4D819D35-2C0B-4044-B13F-9C8AD790C254}" dt="2025-12-25T07:25:57.478" v="3139" actId="255"/>
          <ac:spMkLst>
            <pc:docMk/>
            <pc:sldMk cId="2288929752" sldId="283"/>
            <ac:spMk id="2" creationId="{99FDBFE6-94FC-4A0E-8689-98C03B51F7DF}"/>
          </ac:spMkLst>
        </pc:spChg>
        <pc:spChg chg="add del mod">
          <ac:chgData name="tiến anh trần" userId="02d5ef75a2753860" providerId="LiveId" clId="{4D819D35-2C0B-4044-B13F-9C8AD790C254}" dt="2025-12-25T02:00:14.946" v="2851"/>
          <ac:spMkLst>
            <pc:docMk/>
            <pc:sldMk cId="2288929752" sldId="283"/>
            <ac:spMk id="4" creationId="{7F6F75D8-5286-4EFA-B555-86AE66743BD9}"/>
          </ac:spMkLst>
        </pc:spChg>
        <pc:spChg chg="add del mod">
          <ac:chgData name="tiến anh trần" userId="02d5ef75a2753860" providerId="LiveId" clId="{4D819D35-2C0B-4044-B13F-9C8AD790C254}" dt="2025-12-25T02:00:27.087" v="2853" actId="21"/>
          <ac:spMkLst>
            <pc:docMk/>
            <pc:sldMk cId="2288929752" sldId="283"/>
            <ac:spMk id="5" creationId="{06DB8E23-D49D-4DE7-87CD-5F8FD79D049F}"/>
          </ac:spMkLst>
        </pc:spChg>
        <pc:spChg chg="add del mod">
          <ac:chgData name="tiến anh trần" userId="02d5ef75a2753860" providerId="LiveId" clId="{4D819D35-2C0B-4044-B13F-9C8AD790C254}" dt="2025-12-25T07:27:51.909" v="3225" actId="21"/>
          <ac:spMkLst>
            <pc:docMk/>
            <pc:sldMk cId="2288929752" sldId="283"/>
            <ac:spMk id="6" creationId="{7ED766A0-111C-4CAC-A38B-90F6A852A790}"/>
          </ac:spMkLst>
        </pc:spChg>
        <pc:spChg chg="add mod">
          <ac:chgData name="tiến anh trần" userId="02d5ef75a2753860" providerId="LiveId" clId="{4D819D35-2C0B-4044-B13F-9C8AD790C254}" dt="2025-12-25T07:33:24.009" v="3622" actId="20577"/>
          <ac:spMkLst>
            <pc:docMk/>
            <pc:sldMk cId="2288929752" sldId="283"/>
            <ac:spMk id="7" creationId="{E24D50E0-B0DE-46AB-A598-89AC94266735}"/>
          </ac:spMkLst>
        </pc:spChg>
        <pc:picChg chg="add mod">
          <ac:chgData name="tiến anh trần" userId="02d5ef75a2753860" providerId="LiveId" clId="{4D819D35-2C0B-4044-B13F-9C8AD790C254}" dt="2025-12-25T02:02:16.660" v="2965" actId="14100"/>
          <ac:picMkLst>
            <pc:docMk/>
            <pc:sldMk cId="2288929752" sldId="283"/>
            <ac:picMk id="3" creationId="{85255CE8-5C37-4B1D-9584-4444E5431B41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2-25T15:14:47.054" idx="3">
    <p:pos x="11424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1-23T09:08:31.878" idx="1">
    <p:pos x="-692" y="4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37.svg"/><Relationship Id="rId7" Type="http://schemas.openxmlformats.org/officeDocument/2006/relationships/image" Target="../media/image41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image" Target="../media/image36.png"/><Relationship Id="rId16" Type="http://schemas.openxmlformats.org/officeDocument/2006/relationships/image" Target="../media/image48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svg"/><Relationship Id="rId15" Type="http://schemas.openxmlformats.org/officeDocument/2006/relationships/image" Target="../media/image47.png"/><Relationship Id="rId10" Type="http://schemas.openxmlformats.org/officeDocument/2006/relationships/image" Target="../media/image24.svg"/><Relationship Id="rId19" Type="http://schemas.openxmlformats.org/officeDocument/2006/relationships/image" Target="../media/image17.png"/><Relationship Id="rId4" Type="http://schemas.openxmlformats.org/officeDocument/2006/relationships/image" Target="../media/image38.png"/><Relationship Id="rId9" Type="http://schemas.openxmlformats.org/officeDocument/2006/relationships/image" Target="../media/image23.png"/><Relationship Id="rId14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26" Type="http://schemas.openxmlformats.org/officeDocument/2006/relationships/image" Target="../media/image26.sv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1.png"/><Relationship Id="rId7" Type="http://schemas.openxmlformats.org/officeDocument/2006/relationships/image" Target="../media/image8.sv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video" Target="../media/media1.mp4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29" Type="http://schemas.openxmlformats.org/officeDocument/2006/relationships/image" Target="../media/image2.png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4.svg"/><Relationship Id="rId5" Type="http://schemas.openxmlformats.org/officeDocument/2006/relationships/image" Target="../media/image6.sv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4.svg"/><Relationship Id="rId10" Type="http://schemas.openxmlformats.org/officeDocument/2006/relationships/image" Target="../media/image1.png"/><Relationship Id="rId19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4.svg"/><Relationship Id="rId22" Type="http://schemas.openxmlformats.org/officeDocument/2006/relationships/image" Target="../media/image22.svg"/><Relationship Id="rId27" Type="http://schemas.openxmlformats.org/officeDocument/2006/relationships/image" Target="../media/image3.png"/><Relationship Id="rId30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svg"/><Relationship Id="rId12" Type="http://schemas.openxmlformats.org/officeDocument/2006/relationships/image" Target="../media/image22.sv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4.svg"/><Relationship Id="rId10" Type="http://schemas.openxmlformats.org/officeDocument/2006/relationships/image" Target="../media/image12.sv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EBA0D0-97C0-431B-8C5B-64DC4032EDC4}"/>
              </a:ext>
            </a:extLst>
          </p:cNvPr>
          <p:cNvSpPr txBox="1"/>
          <p:nvPr/>
        </p:nvSpPr>
        <p:spPr>
          <a:xfrm>
            <a:off x="4572000" y="3712339"/>
            <a:ext cx="9144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TÌNH CẢM KỸ NĂNG XÃ HỘI VÀ THẨM MỸ</a:t>
            </a:r>
          </a:p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trẻ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chào hỏi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tích hợp: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My Diary,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B06BBE-E7D3-4FDB-8FA3-B4AEE5AA4F17}"/>
              </a:ext>
            </a:extLst>
          </p:cNvPr>
          <p:cNvGrpSpPr/>
          <p:nvPr/>
        </p:nvGrpSpPr>
        <p:grpSpPr>
          <a:xfrm>
            <a:off x="-128833" y="0"/>
            <a:ext cx="19021663" cy="11096983"/>
            <a:chOff x="3054210" y="1471631"/>
            <a:chExt cx="12283496" cy="514605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9B84036-6D1E-4691-931E-008502AF3A48}"/>
                </a:ext>
              </a:extLst>
            </p:cNvPr>
            <p:cNvGrpSpPr/>
            <p:nvPr/>
          </p:nvGrpSpPr>
          <p:grpSpPr>
            <a:xfrm>
              <a:off x="3054210" y="1471631"/>
              <a:ext cx="12283496" cy="5146056"/>
              <a:chOff x="-8073" y="-155559"/>
              <a:chExt cx="4155158" cy="1740765"/>
            </a:xfrm>
          </p:grpSpPr>
          <p:sp>
            <p:nvSpPr>
              <p:cNvPr id="7" name="Freeform 4">
                <a:extLst>
                  <a:ext uri="{FF2B5EF4-FFF2-40B4-BE49-F238E27FC236}">
                    <a16:creationId xmlns:a16="http://schemas.microsoft.com/office/drawing/2014/main" id="{93DA3CC4-610B-4A67-8D81-51DB1BC76BF2}"/>
                  </a:ext>
                </a:extLst>
              </p:cNvPr>
              <p:cNvSpPr/>
              <p:nvPr/>
            </p:nvSpPr>
            <p:spPr>
              <a:xfrm>
                <a:off x="-8073" y="-155559"/>
                <a:ext cx="4155158" cy="1740765"/>
              </a:xfrm>
              <a:custGeom>
                <a:avLst/>
                <a:gdLst/>
                <a:ahLst/>
                <a:cxnLst/>
                <a:rect l="l" t="t" r="r" b="b"/>
                <a:pathLst>
                  <a:path w="4103860" h="1559526">
                    <a:moveTo>
                      <a:pt x="3979400" y="1559526"/>
                    </a:moveTo>
                    <a:lnTo>
                      <a:pt x="124460" y="1559526"/>
                    </a:lnTo>
                    <a:cubicBezTo>
                      <a:pt x="55880" y="1559526"/>
                      <a:pt x="0" y="1503646"/>
                      <a:pt x="0" y="143506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79400" y="0"/>
                    </a:lnTo>
                    <a:cubicBezTo>
                      <a:pt x="4047980" y="0"/>
                      <a:pt x="4103860" y="55880"/>
                      <a:pt x="4103860" y="124460"/>
                    </a:cubicBezTo>
                    <a:lnTo>
                      <a:pt x="4103860" y="1435066"/>
                    </a:lnTo>
                    <a:cubicBezTo>
                      <a:pt x="4103860" y="1503646"/>
                      <a:pt x="4047980" y="1559526"/>
                      <a:pt x="3979400" y="155952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D667B4-4F5A-43EA-98AB-1C20A78A0A08}"/>
                </a:ext>
              </a:extLst>
            </p:cNvPr>
            <p:cNvSpPr txBox="1"/>
            <p:nvPr/>
          </p:nvSpPr>
          <p:spPr>
            <a:xfrm>
              <a:off x="3933664" y="1742767"/>
              <a:ext cx="9989058" cy="4752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ỦY BAN NHÂN DÂN PHƯỜNG MỸ LỘC</a:t>
              </a:r>
            </a:p>
            <a:p>
              <a:pPr algn="ctr"/>
              <a:r>
                <a:rPr lang="en-US" sz="32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MẦM NON MỸ TIẾN</a:t>
              </a:r>
            </a:p>
            <a:p>
              <a:pPr algn="ctr"/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LĨNH VỰC  PHÁT TRIỂN NHẬN THỨC</a:t>
              </a:r>
            </a:p>
            <a:p>
              <a:pPr algn="ctr"/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ĐỀ: KỶ NIỆM NGÀY THÀNH LẬP QUÂN ĐỘI NHÂN DÂN VIỆT NAM</a:t>
              </a:r>
            </a:p>
            <a:p>
              <a:pPr algn="ctr"/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4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endPara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NHẬN BIẾT TO HƠN – NHỎ HƠN</a:t>
              </a:r>
            </a:p>
            <a:p>
              <a:pPr defTabSz="993775">
                <a:tabLst>
                  <a:tab pos="3141663" algn="l"/>
                </a:tabLst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r>
                <a: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 tí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defTabSz="993775">
                <a:tabLst>
                  <a:tab pos="3141663" algn="l"/>
                </a:tabLst>
              </a:pP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93775">
                <a:tabLst>
                  <a:tab pos="3141663" algn="l"/>
                </a:tabLst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nhạc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Cháu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93775">
                <a:tabLst>
                  <a:tab pos="3141663" algn="l"/>
                </a:tabLst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24-36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93775">
                <a:tabLst>
                  <a:tab pos="3141663" algn="l"/>
                </a:tabLst>
              </a:pP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24-36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tuổi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</a:t>
              </a:r>
            </a:p>
            <a:p>
              <a:pPr defTabSz="993775">
                <a:tabLst>
                  <a:tab pos="3141663" algn="l"/>
                </a:tabLst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Đinh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Kim </a:t>
              </a:r>
              <a:r>
                <a:rPr lang="en-US" sz="4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Tuyến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defTabSz="993775">
                <a:tabLst>
                  <a:tab pos="3141663" algn="l"/>
                </a:tabLst>
              </a:pP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dạy</a:t>
              </a:r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31/12/2025</a:t>
              </a:r>
            </a:p>
            <a:p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3200" dirty="0"/>
            </a:p>
          </p:txBody>
        </p:sp>
      </p:grpSp>
      <p:sp>
        <p:nvSpPr>
          <p:cNvPr id="8" name="Freeform 10">
            <a:extLst>
              <a:ext uri="{FF2B5EF4-FFF2-40B4-BE49-F238E27FC236}">
                <a16:creationId xmlns:a16="http://schemas.microsoft.com/office/drawing/2014/main" id="{8DD3E22D-1BB3-47CC-A3E5-6C2E45523C1C}"/>
              </a:ext>
            </a:extLst>
          </p:cNvPr>
          <p:cNvSpPr/>
          <p:nvPr/>
        </p:nvSpPr>
        <p:spPr>
          <a:xfrm rot="20718210">
            <a:off x="-141528" y="-44518"/>
            <a:ext cx="2397462" cy="1810084"/>
          </a:xfrm>
          <a:custGeom>
            <a:avLst/>
            <a:gdLst/>
            <a:ahLst/>
            <a:cxnLst/>
            <a:rect l="l" t="t" r="r" b="b"/>
            <a:pathLst>
              <a:path w="2397462" h="1810084">
                <a:moveTo>
                  <a:pt x="0" y="0"/>
                </a:moveTo>
                <a:lnTo>
                  <a:pt x="2397461" y="0"/>
                </a:lnTo>
                <a:lnTo>
                  <a:pt x="2397461" y="1810083"/>
                </a:lnTo>
                <a:lnTo>
                  <a:pt x="0" y="1810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F262B26-E4AB-4630-A6E7-A3B24568780F}"/>
              </a:ext>
            </a:extLst>
          </p:cNvPr>
          <p:cNvSpPr/>
          <p:nvPr/>
        </p:nvSpPr>
        <p:spPr>
          <a:xfrm>
            <a:off x="16525208" y="219405"/>
            <a:ext cx="2408294" cy="1637640"/>
          </a:xfrm>
          <a:custGeom>
            <a:avLst/>
            <a:gdLst/>
            <a:ahLst/>
            <a:cxnLst/>
            <a:rect l="l" t="t" r="r" b="b"/>
            <a:pathLst>
              <a:path w="2408294" h="1637640">
                <a:moveTo>
                  <a:pt x="0" y="0"/>
                </a:moveTo>
                <a:lnTo>
                  <a:pt x="2408294" y="0"/>
                </a:lnTo>
                <a:lnTo>
                  <a:pt x="2408294" y="1637640"/>
                </a:lnTo>
                <a:lnTo>
                  <a:pt x="0" y="1637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0F318E8C-1127-4187-B2D4-B2C1331F2118}"/>
              </a:ext>
            </a:extLst>
          </p:cNvPr>
          <p:cNvSpPr/>
          <p:nvPr/>
        </p:nvSpPr>
        <p:spPr>
          <a:xfrm>
            <a:off x="113873" y="8404668"/>
            <a:ext cx="2113650" cy="2083073"/>
          </a:xfrm>
          <a:custGeom>
            <a:avLst/>
            <a:gdLst/>
            <a:ahLst/>
            <a:cxnLst/>
            <a:rect l="l" t="t" r="r" b="b"/>
            <a:pathLst>
              <a:path w="2113650" h="2083073">
                <a:moveTo>
                  <a:pt x="0" y="0"/>
                </a:moveTo>
                <a:lnTo>
                  <a:pt x="2113650" y="0"/>
                </a:lnTo>
                <a:lnTo>
                  <a:pt x="2113650" y="2083073"/>
                </a:lnTo>
                <a:lnTo>
                  <a:pt x="0" y="2083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EBF970BB-C74F-4CC8-8321-65F5245AD523}"/>
              </a:ext>
            </a:extLst>
          </p:cNvPr>
          <p:cNvSpPr/>
          <p:nvPr/>
        </p:nvSpPr>
        <p:spPr>
          <a:xfrm>
            <a:off x="15692430" y="8305800"/>
            <a:ext cx="3200400" cy="19812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7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5162742" flipH="1">
            <a:off x="16137208" y="8210274"/>
            <a:ext cx="2493073" cy="2641985"/>
          </a:xfrm>
          <a:custGeom>
            <a:avLst/>
            <a:gdLst/>
            <a:ahLst/>
            <a:cxnLst/>
            <a:rect l="l" t="t" r="r" b="b"/>
            <a:pathLst>
              <a:path w="2493073" h="2641985">
                <a:moveTo>
                  <a:pt x="2493073" y="0"/>
                </a:moveTo>
                <a:lnTo>
                  <a:pt x="0" y="0"/>
                </a:lnTo>
                <a:lnTo>
                  <a:pt x="0" y="2641985"/>
                </a:lnTo>
                <a:lnTo>
                  <a:pt x="2493073" y="2641985"/>
                </a:lnTo>
                <a:lnTo>
                  <a:pt x="249307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713970" y="8065866"/>
            <a:ext cx="5500065" cy="5622743"/>
          </a:xfrm>
          <a:custGeom>
            <a:avLst/>
            <a:gdLst/>
            <a:ahLst/>
            <a:cxnLst/>
            <a:rect l="l" t="t" r="r" b="b"/>
            <a:pathLst>
              <a:path w="5500065" h="5622743">
                <a:moveTo>
                  <a:pt x="0" y="0"/>
                </a:moveTo>
                <a:lnTo>
                  <a:pt x="5500065" y="0"/>
                </a:lnTo>
                <a:lnTo>
                  <a:pt x="5500065" y="5622743"/>
                </a:lnTo>
                <a:lnTo>
                  <a:pt x="0" y="56227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94858">
            <a:off x="4228683" y="8439282"/>
            <a:ext cx="1435928" cy="1227718"/>
          </a:xfrm>
          <a:custGeom>
            <a:avLst/>
            <a:gdLst/>
            <a:ahLst/>
            <a:cxnLst/>
            <a:rect l="l" t="t" r="r" b="b"/>
            <a:pathLst>
              <a:path w="1435928" h="1227718">
                <a:moveTo>
                  <a:pt x="0" y="0"/>
                </a:moveTo>
                <a:lnTo>
                  <a:pt x="1435928" y="0"/>
                </a:lnTo>
                <a:lnTo>
                  <a:pt x="1435928" y="1227718"/>
                </a:lnTo>
                <a:lnTo>
                  <a:pt x="0" y="122771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533957">
            <a:off x="15333907" y="-1234939"/>
            <a:ext cx="3150394" cy="4114800"/>
          </a:xfrm>
          <a:custGeom>
            <a:avLst/>
            <a:gdLst/>
            <a:ahLst/>
            <a:cxnLst/>
            <a:rect l="l" t="t" r="r" b="b"/>
            <a:pathLst>
              <a:path w="3150394" h="4114800">
                <a:moveTo>
                  <a:pt x="0" y="0"/>
                </a:moveTo>
                <a:lnTo>
                  <a:pt x="3150394" y="0"/>
                </a:lnTo>
                <a:lnTo>
                  <a:pt x="31503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6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281120" y="9053141"/>
            <a:ext cx="578763" cy="501945"/>
          </a:xfrm>
          <a:custGeom>
            <a:avLst/>
            <a:gdLst/>
            <a:ahLst/>
            <a:cxnLst/>
            <a:rect l="l" t="t" r="r" b="b"/>
            <a:pathLst>
              <a:path w="578763" h="501945">
                <a:moveTo>
                  <a:pt x="0" y="0"/>
                </a:moveTo>
                <a:lnTo>
                  <a:pt x="578763" y="0"/>
                </a:lnTo>
                <a:lnTo>
                  <a:pt x="578763" y="501945"/>
                </a:lnTo>
                <a:lnTo>
                  <a:pt x="0" y="501945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56395">
            <a:off x="-413887" y="7701861"/>
            <a:ext cx="1709047" cy="1715284"/>
          </a:xfrm>
          <a:custGeom>
            <a:avLst/>
            <a:gdLst/>
            <a:ahLst/>
            <a:cxnLst/>
            <a:rect l="l" t="t" r="r" b="b"/>
            <a:pathLst>
              <a:path w="1709047" h="1715284">
                <a:moveTo>
                  <a:pt x="0" y="0"/>
                </a:moveTo>
                <a:lnTo>
                  <a:pt x="1709047" y="0"/>
                </a:lnTo>
                <a:lnTo>
                  <a:pt x="1709047" y="1715285"/>
                </a:lnTo>
                <a:lnTo>
                  <a:pt x="0" y="17152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83161">
            <a:off x="16834246" y="1151499"/>
            <a:ext cx="1098997" cy="1586479"/>
          </a:xfrm>
          <a:custGeom>
            <a:avLst/>
            <a:gdLst/>
            <a:ahLst/>
            <a:cxnLst/>
            <a:rect l="l" t="t" r="r" b="b"/>
            <a:pathLst>
              <a:path w="1098997" h="1586479">
                <a:moveTo>
                  <a:pt x="0" y="0"/>
                </a:moveTo>
                <a:lnTo>
                  <a:pt x="1098997" y="0"/>
                </a:lnTo>
                <a:lnTo>
                  <a:pt x="1098997" y="1586479"/>
                </a:lnTo>
                <a:lnTo>
                  <a:pt x="0" y="15864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677830">
            <a:off x="14867971" y="456985"/>
            <a:ext cx="471531" cy="493046"/>
          </a:xfrm>
          <a:custGeom>
            <a:avLst/>
            <a:gdLst/>
            <a:ahLst/>
            <a:cxnLst/>
            <a:rect l="l" t="t" r="r" b="b"/>
            <a:pathLst>
              <a:path w="471531" h="493046">
                <a:moveTo>
                  <a:pt x="0" y="0"/>
                </a:moveTo>
                <a:lnTo>
                  <a:pt x="471531" y="0"/>
                </a:lnTo>
                <a:lnTo>
                  <a:pt x="471531" y="493046"/>
                </a:lnTo>
                <a:lnTo>
                  <a:pt x="0" y="493046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749767" flipH="1">
            <a:off x="-217836" y="-292292"/>
            <a:ext cx="2493073" cy="2641985"/>
          </a:xfrm>
          <a:custGeom>
            <a:avLst/>
            <a:gdLst/>
            <a:ahLst/>
            <a:cxnLst/>
            <a:rect l="l" t="t" r="r" b="b"/>
            <a:pathLst>
              <a:path w="2493073" h="2641985">
                <a:moveTo>
                  <a:pt x="2493072" y="0"/>
                </a:moveTo>
                <a:lnTo>
                  <a:pt x="0" y="0"/>
                </a:lnTo>
                <a:lnTo>
                  <a:pt x="0" y="2641984"/>
                </a:lnTo>
                <a:lnTo>
                  <a:pt x="2493072" y="2641984"/>
                </a:lnTo>
                <a:lnTo>
                  <a:pt x="24930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790378" flipH="1">
            <a:off x="16232484" y="7907131"/>
            <a:ext cx="1005525" cy="521045"/>
          </a:xfrm>
          <a:custGeom>
            <a:avLst/>
            <a:gdLst/>
            <a:ahLst/>
            <a:cxnLst/>
            <a:rect l="l" t="t" r="r" b="b"/>
            <a:pathLst>
              <a:path w="1005525" h="521045">
                <a:moveTo>
                  <a:pt x="1005524" y="0"/>
                </a:moveTo>
                <a:lnTo>
                  <a:pt x="0" y="0"/>
                </a:lnTo>
                <a:lnTo>
                  <a:pt x="0" y="521045"/>
                </a:lnTo>
                <a:lnTo>
                  <a:pt x="1005524" y="521045"/>
                </a:lnTo>
                <a:lnTo>
                  <a:pt x="1005524" y="0"/>
                </a:lnTo>
                <a:close/>
              </a:path>
            </a:pathLst>
          </a:custGeom>
          <a:blipFill>
            <a:blip r:embed="rId17" cstate="print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23777" y="822461"/>
            <a:ext cx="777024" cy="743117"/>
          </a:xfrm>
          <a:custGeom>
            <a:avLst/>
            <a:gdLst/>
            <a:ahLst/>
            <a:cxnLst/>
            <a:rect l="l" t="t" r="r" b="b"/>
            <a:pathLst>
              <a:path w="777024" h="743117">
                <a:moveTo>
                  <a:pt x="0" y="0"/>
                </a:moveTo>
                <a:lnTo>
                  <a:pt x="777023" y="0"/>
                </a:lnTo>
                <a:lnTo>
                  <a:pt x="777023" y="743118"/>
                </a:lnTo>
                <a:lnTo>
                  <a:pt x="0" y="743118"/>
                </a:lnTo>
                <a:lnTo>
                  <a:pt x="0" y="0"/>
                </a:lnTo>
                <a:close/>
              </a:path>
            </a:pathLst>
          </a:custGeom>
          <a:blipFill>
            <a:blip r:embed="rId19" cstate="print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" name="Cloud 1"/>
          <p:cNvSpPr/>
          <p:nvPr/>
        </p:nvSpPr>
        <p:spPr>
          <a:xfrm rot="176716">
            <a:off x="3270687" y="2428688"/>
            <a:ext cx="11125200" cy="5327984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131966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4204" y="-1134828"/>
            <a:ext cx="18288000" cy="10475727"/>
          </a:xfrm>
          <a:custGeom>
            <a:avLst/>
            <a:gdLst/>
            <a:ahLst/>
            <a:cxnLst/>
            <a:rect l="l" t="t" r="r" b="b"/>
            <a:pathLst>
              <a:path w="18288000" h="10475727">
                <a:moveTo>
                  <a:pt x="0" y="0"/>
                </a:moveTo>
                <a:lnTo>
                  <a:pt x="18288000" y="0"/>
                </a:lnTo>
                <a:lnTo>
                  <a:pt x="18288000" y="10475726"/>
                </a:lnTo>
                <a:lnTo>
                  <a:pt x="0" y="104757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74257"/>
            </a:stretch>
          </a:blipFill>
        </p:spPr>
      </p:sp>
      <p:sp>
        <p:nvSpPr>
          <p:cNvPr id="5" name="AutoShape 5"/>
          <p:cNvSpPr/>
          <p:nvPr/>
        </p:nvSpPr>
        <p:spPr>
          <a:xfrm>
            <a:off x="3078075" y="8336455"/>
            <a:ext cx="12131849" cy="0"/>
          </a:xfrm>
          <a:prstGeom prst="line">
            <a:avLst/>
          </a:prstGeom>
          <a:ln w="19050" cap="rnd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14850901" y="41631"/>
            <a:ext cx="3281336" cy="3096388"/>
          </a:xfrm>
          <a:custGeom>
            <a:avLst/>
            <a:gdLst/>
            <a:ahLst/>
            <a:cxnLst/>
            <a:rect l="l" t="t" r="r" b="b"/>
            <a:pathLst>
              <a:path w="3281336" h="3096388">
                <a:moveTo>
                  <a:pt x="0" y="0"/>
                </a:moveTo>
                <a:lnTo>
                  <a:pt x="3281336" y="0"/>
                </a:lnTo>
                <a:lnTo>
                  <a:pt x="3281336" y="3096388"/>
                </a:lnTo>
                <a:lnTo>
                  <a:pt x="0" y="30963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rot="-356961">
            <a:off x="2799267" y="-158705"/>
            <a:ext cx="1833723" cy="1807050"/>
          </a:xfrm>
          <a:custGeom>
            <a:avLst/>
            <a:gdLst/>
            <a:ahLst/>
            <a:cxnLst/>
            <a:rect l="l" t="t" r="r" b="b"/>
            <a:pathLst>
              <a:path w="1833723" h="1807050">
                <a:moveTo>
                  <a:pt x="0" y="0"/>
                </a:moveTo>
                <a:lnTo>
                  <a:pt x="1833722" y="0"/>
                </a:lnTo>
                <a:lnTo>
                  <a:pt x="1833722" y="1807050"/>
                </a:lnTo>
                <a:lnTo>
                  <a:pt x="0" y="1807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81790">
            <a:off x="-62140" y="143951"/>
            <a:ext cx="2397462" cy="1810084"/>
          </a:xfrm>
          <a:custGeom>
            <a:avLst/>
            <a:gdLst/>
            <a:ahLst/>
            <a:cxnLst/>
            <a:rect l="l" t="t" r="r" b="b"/>
            <a:pathLst>
              <a:path w="2397462" h="1810084">
                <a:moveTo>
                  <a:pt x="0" y="0"/>
                </a:moveTo>
                <a:lnTo>
                  <a:pt x="2397461" y="0"/>
                </a:lnTo>
                <a:lnTo>
                  <a:pt x="2397461" y="1810083"/>
                </a:lnTo>
                <a:lnTo>
                  <a:pt x="0" y="18100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-10209811">
            <a:off x="10546818" y="9162041"/>
            <a:ext cx="2954306" cy="2438646"/>
          </a:xfrm>
          <a:custGeom>
            <a:avLst/>
            <a:gdLst/>
            <a:ahLst/>
            <a:cxnLst/>
            <a:rect l="l" t="t" r="r" b="b"/>
            <a:pathLst>
              <a:path w="2954306" h="2438646">
                <a:moveTo>
                  <a:pt x="0" y="0"/>
                </a:moveTo>
                <a:lnTo>
                  <a:pt x="2954306" y="0"/>
                </a:lnTo>
                <a:lnTo>
                  <a:pt x="2954306" y="2438645"/>
                </a:lnTo>
                <a:lnTo>
                  <a:pt x="0" y="24386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983161">
            <a:off x="15954937" y="7088640"/>
            <a:ext cx="1546754" cy="2232847"/>
          </a:xfrm>
          <a:custGeom>
            <a:avLst/>
            <a:gdLst/>
            <a:ahLst/>
            <a:cxnLst/>
            <a:rect l="l" t="t" r="r" b="b"/>
            <a:pathLst>
              <a:path w="1546754" h="2232847">
                <a:moveTo>
                  <a:pt x="0" y="0"/>
                </a:moveTo>
                <a:lnTo>
                  <a:pt x="1546755" y="0"/>
                </a:lnTo>
                <a:lnTo>
                  <a:pt x="1546755" y="2232847"/>
                </a:lnTo>
                <a:lnTo>
                  <a:pt x="0" y="223284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8387558">
            <a:off x="940791" y="6751177"/>
            <a:ext cx="3149213" cy="3292903"/>
          </a:xfrm>
          <a:custGeom>
            <a:avLst/>
            <a:gdLst/>
            <a:ahLst/>
            <a:cxnLst/>
            <a:rect l="l" t="t" r="r" b="b"/>
            <a:pathLst>
              <a:path w="3149213" h="3292903">
                <a:moveTo>
                  <a:pt x="0" y="0"/>
                </a:moveTo>
                <a:lnTo>
                  <a:pt x="3149213" y="0"/>
                </a:lnTo>
                <a:lnTo>
                  <a:pt x="3149213" y="3292903"/>
                </a:lnTo>
                <a:lnTo>
                  <a:pt x="0" y="329290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55868" y="5161665"/>
            <a:ext cx="935046" cy="894244"/>
          </a:xfrm>
          <a:custGeom>
            <a:avLst/>
            <a:gdLst/>
            <a:ahLst/>
            <a:cxnLst/>
            <a:rect l="l" t="t" r="r" b="b"/>
            <a:pathLst>
              <a:path w="935046" h="894244">
                <a:moveTo>
                  <a:pt x="0" y="0"/>
                </a:moveTo>
                <a:lnTo>
                  <a:pt x="935045" y="0"/>
                </a:lnTo>
                <a:lnTo>
                  <a:pt x="935045" y="894244"/>
                </a:lnTo>
                <a:lnTo>
                  <a:pt x="0" y="894244"/>
                </a:lnTo>
                <a:lnTo>
                  <a:pt x="0" y="0"/>
                </a:lnTo>
                <a:close/>
              </a:path>
            </a:pathLst>
          </a:custGeom>
          <a:blipFill>
            <a:blip r:embed="rId17" cstate="print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43600" y="8997159"/>
            <a:ext cx="1024505" cy="940682"/>
          </a:xfrm>
          <a:custGeom>
            <a:avLst/>
            <a:gdLst/>
            <a:ahLst/>
            <a:cxnLst/>
            <a:rect l="l" t="t" r="r" b="b"/>
            <a:pathLst>
              <a:path w="1024505" h="940682">
                <a:moveTo>
                  <a:pt x="0" y="0"/>
                </a:moveTo>
                <a:lnTo>
                  <a:pt x="1024505" y="0"/>
                </a:lnTo>
                <a:lnTo>
                  <a:pt x="1024505" y="940682"/>
                </a:lnTo>
                <a:lnTo>
                  <a:pt x="0" y="94068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771832" y="4854505"/>
            <a:ext cx="836401" cy="754282"/>
          </a:xfrm>
          <a:custGeom>
            <a:avLst/>
            <a:gdLst/>
            <a:ahLst/>
            <a:cxnLst/>
            <a:rect l="l" t="t" r="r" b="b"/>
            <a:pathLst>
              <a:path w="836401" h="754282">
                <a:moveTo>
                  <a:pt x="0" y="0"/>
                </a:moveTo>
                <a:lnTo>
                  <a:pt x="836401" y="0"/>
                </a:lnTo>
                <a:lnTo>
                  <a:pt x="836401" y="754282"/>
                </a:lnTo>
                <a:lnTo>
                  <a:pt x="0" y="754282"/>
                </a:lnTo>
                <a:lnTo>
                  <a:pt x="0" y="0"/>
                </a:lnTo>
                <a:close/>
              </a:path>
            </a:pathLst>
          </a:custGeom>
          <a:blipFill>
            <a:blip r:embed="rId21" cstate="print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756264" y="725317"/>
            <a:ext cx="760000" cy="659127"/>
          </a:xfrm>
          <a:custGeom>
            <a:avLst/>
            <a:gdLst/>
            <a:ahLst/>
            <a:cxnLst/>
            <a:rect l="l" t="t" r="r" b="b"/>
            <a:pathLst>
              <a:path w="760000" h="659127">
                <a:moveTo>
                  <a:pt x="0" y="0"/>
                </a:moveTo>
                <a:lnTo>
                  <a:pt x="760000" y="0"/>
                </a:lnTo>
                <a:lnTo>
                  <a:pt x="760000" y="659128"/>
                </a:lnTo>
                <a:lnTo>
                  <a:pt x="0" y="659128"/>
                </a:lnTo>
                <a:lnTo>
                  <a:pt x="0" y="0"/>
                </a:lnTo>
                <a:close/>
              </a:path>
            </a:pathLst>
          </a:custGeom>
          <a:blipFill>
            <a:blip r:embed="rId23" cstate="print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566009" y="13056"/>
            <a:ext cx="1823424" cy="1733910"/>
          </a:xfrm>
          <a:custGeom>
            <a:avLst/>
            <a:gdLst/>
            <a:ahLst/>
            <a:cxnLst/>
            <a:rect l="l" t="t" r="r" b="b"/>
            <a:pathLst>
              <a:path w="1823424" h="1733910">
                <a:moveTo>
                  <a:pt x="0" y="0"/>
                </a:moveTo>
                <a:lnTo>
                  <a:pt x="1823424" y="0"/>
                </a:lnTo>
                <a:lnTo>
                  <a:pt x="1823424" y="1733910"/>
                </a:lnTo>
                <a:lnTo>
                  <a:pt x="0" y="173391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732310" y="2465000"/>
            <a:ext cx="10823380" cy="1709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50"/>
              </a:lnSpc>
            </a:pPr>
            <a:endParaRPr lang="en-US" sz="11625" dirty="0">
              <a:solidFill>
                <a:srgbClr val="191919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-283008" y="-386828"/>
            <a:ext cx="19021662" cy="11096984"/>
            <a:chOff x="3108341" y="1704837"/>
            <a:chExt cx="12283496" cy="5146056"/>
          </a:xfrm>
        </p:grpSpPr>
        <p:grpSp>
          <p:nvGrpSpPr>
            <p:cNvPr id="3" name="Group 3"/>
            <p:cNvGrpSpPr/>
            <p:nvPr/>
          </p:nvGrpSpPr>
          <p:grpSpPr>
            <a:xfrm>
              <a:off x="3108341" y="1704837"/>
              <a:ext cx="12283496" cy="5146056"/>
              <a:chOff x="10238" y="-76672"/>
              <a:chExt cx="4155158" cy="174076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0238" y="-76672"/>
                <a:ext cx="4155158" cy="1740765"/>
              </a:xfrm>
              <a:custGeom>
                <a:avLst/>
                <a:gdLst/>
                <a:ahLst/>
                <a:cxnLst/>
                <a:rect l="l" t="t" r="r" b="b"/>
                <a:pathLst>
                  <a:path w="4103860" h="1559526">
                    <a:moveTo>
                      <a:pt x="3979400" y="1559526"/>
                    </a:moveTo>
                    <a:lnTo>
                      <a:pt x="124460" y="1559526"/>
                    </a:lnTo>
                    <a:cubicBezTo>
                      <a:pt x="55880" y="1559526"/>
                      <a:pt x="0" y="1503646"/>
                      <a:pt x="0" y="143506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979400" y="0"/>
                    </a:lnTo>
                    <a:cubicBezTo>
                      <a:pt x="4047980" y="0"/>
                      <a:pt x="4103860" y="55880"/>
                      <a:pt x="4103860" y="124460"/>
                    </a:cubicBezTo>
                    <a:lnTo>
                      <a:pt x="4103860" y="1435066"/>
                    </a:lnTo>
                    <a:cubicBezTo>
                      <a:pt x="4103860" y="1503646"/>
                      <a:pt x="4047980" y="1559526"/>
                      <a:pt x="3979400" y="155952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</p:sp>
        </p:grpSp>
        <p:sp>
          <p:nvSpPr>
            <p:cNvPr id="22" name="TextBox 21"/>
            <p:cNvSpPr txBox="1"/>
            <p:nvPr/>
          </p:nvSpPr>
          <p:spPr>
            <a:xfrm>
              <a:off x="3255093" y="3766615"/>
              <a:ext cx="4998340" cy="1184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1 </a:t>
              </a:r>
            </a:p>
            <a:p>
              <a:pPr algn="ctr"/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Ổn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hứng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418815" y="7508547"/>
            <a:ext cx="2113650" cy="2083073"/>
          </a:xfrm>
          <a:custGeom>
            <a:avLst/>
            <a:gdLst/>
            <a:ahLst/>
            <a:cxnLst/>
            <a:rect l="l" t="t" r="r" b="b"/>
            <a:pathLst>
              <a:path w="2113650" h="2083073">
                <a:moveTo>
                  <a:pt x="0" y="0"/>
                </a:moveTo>
                <a:lnTo>
                  <a:pt x="2113650" y="0"/>
                </a:lnTo>
                <a:lnTo>
                  <a:pt x="2113650" y="2083073"/>
                </a:lnTo>
                <a:lnTo>
                  <a:pt x="0" y="2083073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6119256" y="0"/>
            <a:ext cx="2408294" cy="1637640"/>
          </a:xfrm>
          <a:custGeom>
            <a:avLst/>
            <a:gdLst/>
            <a:ahLst/>
            <a:cxnLst/>
            <a:rect l="l" t="t" r="r" b="b"/>
            <a:pathLst>
              <a:path w="2408294" h="1637640">
                <a:moveTo>
                  <a:pt x="0" y="0"/>
                </a:moveTo>
                <a:lnTo>
                  <a:pt x="2408294" y="0"/>
                </a:lnTo>
                <a:lnTo>
                  <a:pt x="2408294" y="1637640"/>
                </a:lnTo>
                <a:lnTo>
                  <a:pt x="0" y="163764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95C08C2C-08B5-49EC-852E-9EF5BA33FF5C}"/>
              </a:ext>
            </a:extLst>
          </p:cNvPr>
          <p:cNvSpPr/>
          <p:nvPr/>
        </p:nvSpPr>
        <p:spPr>
          <a:xfrm rot="20718210">
            <a:off x="143366" y="2809"/>
            <a:ext cx="2397462" cy="1810084"/>
          </a:xfrm>
          <a:custGeom>
            <a:avLst/>
            <a:gdLst/>
            <a:ahLst/>
            <a:cxnLst/>
            <a:rect l="l" t="t" r="r" b="b"/>
            <a:pathLst>
              <a:path w="2397462" h="1810084">
                <a:moveTo>
                  <a:pt x="0" y="0"/>
                </a:moveTo>
                <a:lnTo>
                  <a:pt x="2397461" y="0"/>
                </a:lnTo>
                <a:lnTo>
                  <a:pt x="2397461" y="1810083"/>
                </a:lnTo>
                <a:lnTo>
                  <a:pt x="0" y="18100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6" name="Freeform 18">
            <a:extLst>
              <a:ext uri="{FF2B5EF4-FFF2-40B4-BE49-F238E27FC236}">
                <a16:creationId xmlns:a16="http://schemas.microsoft.com/office/drawing/2014/main" id="{B3E9B7FA-2B9F-4B23-9DB5-01154EA1E009}"/>
              </a:ext>
            </a:extLst>
          </p:cNvPr>
          <p:cNvSpPr/>
          <p:nvPr/>
        </p:nvSpPr>
        <p:spPr>
          <a:xfrm>
            <a:off x="11145039" y="0"/>
            <a:ext cx="1823424" cy="1176860"/>
          </a:xfrm>
          <a:custGeom>
            <a:avLst/>
            <a:gdLst/>
            <a:ahLst/>
            <a:cxnLst/>
            <a:rect l="l" t="t" r="r" b="b"/>
            <a:pathLst>
              <a:path w="1823424" h="1733910">
                <a:moveTo>
                  <a:pt x="0" y="0"/>
                </a:moveTo>
                <a:lnTo>
                  <a:pt x="1823424" y="0"/>
                </a:lnTo>
                <a:lnTo>
                  <a:pt x="1823424" y="1733910"/>
                </a:lnTo>
                <a:lnTo>
                  <a:pt x="0" y="1733910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D8F6864D-E597-4B83-AF3B-D7FF9F43F7AA}"/>
              </a:ext>
            </a:extLst>
          </p:cNvPr>
          <p:cNvSpPr/>
          <p:nvPr/>
        </p:nvSpPr>
        <p:spPr>
          <a:xfrm rot="-356961">
            <a:off x="13205654" y="7494103"/>
            <a:ext cx="1833723" cy="1807050"/>
          </a:xfrm>
          <a:custGeom>
            <a:avLst/>
            <a:gdLst/>
            <a:ahLst/>
            <a:cxnLst/>
            <a:rect l="l" t="t" r="r" b="b"/>
            <a:pathLst>
              <a:path w="1833723" h="1807050">
                <a:moveTo>
                  <a:pt x="0" y="0"/>
                </a:moveTo>
                <a:lnTo>
                  <a:pt x="1833722" y="0"/>
                </a:lnTo>
                <a:lnTo>
                  <a:pt x="1833722" y="1807050"/>
                </a:lnTo>
                <a:lnTo>
                  <a:pt x="0" y="1807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20" name="7364083433844">
            <a:hlinkClick r:id="" action="ppaction://media"/>
            <a:extLst>
              <a:ext uri="{FF2B5EF4-FFF2-40B4-BE49-F238E27FC236}">
                <a16:creationId xmlns:a16="http://schemas.microsoft.com/office/drawing/2014/main" id="{CE711440-3C7C-490D-AE4D-A3FEA60513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8847224" y="-386828"/>
            <a:ext cx="7377000" cy="11058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C42D1F-D18F-42E6-8A33-34AE3DB4D1B8}"/>
              </a:ext>
            </a:extLst>
          </p:cNvPr>
          <p:cNvSpPr/>
          <p:nvPr/>
        </p:nvSpPr>
        <p:spPr>
          <a:xfrm>
            <a:off x="24581" y="60222"/>
            <a:ext cx="18288000" cy="10287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CC51A-8C97-4FBD-8191-AFF4CC364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819" y="0"/>
            <a:ext cx="9753600" cy="10268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7F1D46-8A23-4C72-A066-780A5C35518A}"/>
              </a:ext>
            </a:extLst>
          </p:cNvPr>
          <p:cNvSpPr txBox="1"/>
          <p:nvPr/>
        </p:nvSpPr>
        <p:spPr>
          <a:xfrm>
            <a:off x="228600" y="2019300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Trang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4248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55CE8-5C37-4B1D-9584-4444E5431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0"/>
            <a:ext cx="9982200" cy="1028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D50E0-B0DE-46AB-A598-89AC94266735}"/>
              </a:ext>
            </a:extLst>
          </p:cNvPr>
          <p:cNvSpPr txBox="1"/>
          <p:nvPr/>
        </p:nvSpPr>
        <p:spPr>
          <a:xfrm>
            <a:off x="533400" y="2781300"/>
            <a:ext cx="708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Trang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FDBFE6-94FC-4A0E-8689-98C03B51F7DF}"/>
              </a:ext>
            </a:extLst>
          </p:cNvPr>
          <p:cNvSpPr txBox="1"/>
          <p:nvPr/>
        </p:nvSpPr>
        <p:spPr>
          <a:xfrm>
            <a:off x="1295400" y="13335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9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50C8E6-82D1-4DCE-A6D9-F5C216812CCE}"/>
              </a:ext>
            </a:extLst>
          </p:cNvPr>
          <p:cNvSpPr/>
          <p:nvPr/>
        </p:nvSpPr>
        <p:spPr>
          <a:xfrm>
            <a:off x="-342900" y="0"/>
            <a:ext cx="18973800" cy="10382250"/>
          </a:xfrm>
          <a:prstGeom prst="roundRect">
            <a:avLst/>
          </a:prstGeom>
          <a:gradFill>
            <a:gsLst>
              <a:gs pos="0">
                <a:schemeClr val="bg1"/>
              </a:gs>
              <a:gs pos="7000">
                <a:schemeClr val="accent1">
                  <a:tint val="37000"/>
                  <a:satMod val="300000"/>
                </a:schemeClr>
              </a:gs>
              <a:gs pos="73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98DE5B62-7E3E-4718-8787-4A3F5C10F99D}"/>
              </a:ext>
            </a:extLst>
          </p:cNvPr>
          <p:cNvSpPr/>
          <p:nvPr/>
        </p:nvSpPr>
        <p:spPr>
          <a:xfrm>
            <a:off x="-76200" y="7639046"/>
            <a:ext cx="3200400" cy="19812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D641443-F168-4249-A401-3845100EDEE6}"/>
              </a:ext>
            </a:extLst>
          </p:cNvPr>
          <p:cNvSpPr/>
          <p:nvPr/>
        </p:nvSpPr>
        <p:spPr>
          <a:xfrm>
            <a:off x="14630400" y="1743"/>
            <a:ext cx="2895600" cy="15240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: 8 Points 7">
            <a:extLst>
              <a:ext uri="{FF2B5EF4-FFF2-40B4-BE49-F238E27FC236}">
                <a16:creationId xmlns:a16="http://schemas.microsoft.com/office/drawing/2014/main" id="{EDF08468-FC27-4CD9-BCB6-B61330118EF8}"/>
              </a:ext>
            </a:extLst>
          </p:cNvPr>
          <p:cNvSpPr/>
          <p:nvPr/>
        </p:nvSpPr>
        <p:spPr>
          <a:xfrm>
            <a:off x="15849600" y="7471287"/>
            <a:ext cx="3352800" cy="2895600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B35F00B-08E1-4887-9222-4089A09B3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334481"/>
              </p:ext>
            </p:extLst>
          </p:nvPr>
        </p:nvGraphicFramePr>
        <p:xfrm>
          <a:off x="3048000" y="3328011"/>
          <a:ext cx="12192000" cy="587948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29656816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4109280406"/>
                    </a:ext>
                  </a:extLst>
                </a:gridCol>
              </a:tblGrid>
              <a:tr h="5879489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4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304984"/>
                  </a:ext>
                </a:extLst>
              </a:tr>
            </a:tbl>
          </a:graphicData>
        </a:graphic>
      </p:graphicFrame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42066D8C-6938-43FD-857E-07D72AE79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021981"/>
              </p:ext>
            </p:extLst>
          </p:nvPr>
        </p:nvGraphicFramePr>
        <p:xfrm>
          <a:off x="3048000" y="1079500"/>
          <a:ext cx="12192000" cy="10972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2683304"/>
                    </a:ext>
                  </a:extLst>
                </a:gridCol>
              </a:tblGrid>
              <a:tr h="8955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2: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ẻ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4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708415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FFFF1C-7E94-476C-8CC4-48A19AC9BF03}"/>
              </a:ext>
            </a:extLst>
          </p:cNvPr>
          <p:cNvCxnSpPr>
            <a:cxnSpLocks/>
          </p:cNvCxnSpPr>
          <p:nvPr/>
        </p:nvCxnSpPr>
        <p:spPr>
          <a:xfrm flipH="1">
            <a:off x="6019800" y="2176780"/>
            <a:ext cx="2819400" cy="11095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7B364E-0CAA-4911-B56B-0477D4AA4571}"/>
              </a:ext>
            </a:extLst>
          </p:cNvPr>
          <p:cNvCxnSpPr>
            <a:cxnSpLocks/>
          </p:cNvCxnSpPr>
          <p:nvPr/>
        </p:nvCxnSpPr>
        <p:spPr>
          <a:xfrm>
            <a:off x="8839200" y="2208608"/>
            <a:ext cx="2743200" cy="10459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C0B7716-BB6C-426B-997C-98BC6CB16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646314"/>
            <a:ext cx="6076950" cy="4561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A600C-05B4-42AA-B244-101DC9D4C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4646314"/>
            <a:ext cx="6076951" cy="45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0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CB38C291-F5AA-42EF-B331-1BFFC0A841AD}"/>
              </a:ext>
            </a:extLst>
          </p:cNvPr>
          <p:cNvSpPr/>
          <p:nvPr/>
        </p:nvSpPr>
        <p:spPr>
          <a:xfrm>
            <a:off x="547688" y="94635"/>
            <a:ext cx="2362200" cy="2133600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1C19ABDB-E062-4478-87BA-2D24EB9DC742}"/>
              </a:ext>
            </a:extLst>
          </p:cNvPr>
          <p:cNvSpPr/>
          <p:nvPr/>
        </p:nvSpPr>
        <p:spPr>
          <a:xfrm>
            <a:off x="15638667" y="8074588"/>
            <a:ext cx="2590800" cy="2286000"/>
          </a:xfrm>
          <a:prstGeom prst="don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95CBE7C-6A93-442F-99BC-4E29B958EED7}"/>
              </a:ext>
            </a:extLst>
          </p:cNvPr>
          <p:cNvSpPr/>
          <p:nvPr/>
        </p:nvSpPr>
        <p:spPr>
          <a:xfrm>
            <a:off x="-223684" y="8501740"/>
            <a:ext cx="3276600" cy="182880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AAF3861B-48F7-45E4-B4F3-DDEE233FAA02}"/>
              </a:ext>
            </a:extLst>
          </p:cNvPr>
          <p:cNvSpPr/>
          <p:nvPr/>
        </p:nvSpPr>
        <p:spPr>
          <a:xfrm>
            <a:off x="13809867" y="123735"/>
            <a:ext cx="4419600" cy="259080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47E0185-2831-4375-AD33-19939FD9E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10501"/>
              </p:ext>
            </p:extLst>
          </p:nvPr>
        </p:nvGraphicFramePr>
        <p:xfrm>
          <a:off x="3048000" y="4264037"/>
          <a:ext cx="12192000" cy="4953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2020102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226068431"/>
                    </a:ext>
                  </a:extLst>
                </a:gridCol>
              </a:tblGrid>
              <a:tr h="495300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3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4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6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6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chồng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40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40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881959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75E0909-9086-48D5-A6C3-56ED4EC00BF0}"/>
              </a:ext>
            </a:extLst>
          </p:cNvPr>
          <p:cNvCxnSpPr>
            <a:cxnSpLocks/>
          </p:cNvCxnSpPr>
          <p:nvPr/>
        </p:nvCxnSpPr>
        <p:spPr>
          <a:xfrm>
            <a:off x="9144000" y="2945458"/>
            <a:ext cx="2834148" cy="13185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05D115-10F7-46AD-A234-12268F383C03}"/>
              </a:ext>
            </a:extLst>
          </p:cNvPr>
          <p:cNvCxnSpPr>
            <a:cxnSpLocks/>
          </p:cNvCxnSpPr>
          <p:nvPr/>
        </p:nvCxnSpPr>
        <p:spPr>
          <a:xfrm flipH="1">
            <a:off x="6195322" y="2955593"/>
            <a:ext cx="2880851" cy="12983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44731CCF-4890-45AE-82E1-52E656C87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522709"/>
              </p:ext>
            </p:extLst>
          </p:nvPr>
        </p:nvGraphicFramePr>
        <p:xfrm>
          <a:off x="6096000" y="1227308"/>
          <a:ext cx="6400800" cy="15849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3668612511"/>
                    </a:ext>
                  </a:extLst>
                </a:gridCol>
              </a:tblGrid>
              <a:tr h="151953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HOẠT ĐỘNG 3</a:t>
                      </a:r>
                    </a:p>
                    <a:p>
                      <a:pPr algn="ctr"/>
                      <a:r>
                        <a:rPr lang="en-US" sz="4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4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4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4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lang="en-US" sz="40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98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3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chemeClr val="accent3">
                <a:lumMod val="0"/>
                <a:lumOff val="100000"/>
              </a:schemeClr>
            </a:gs>
            <a:gs pos="10000">
              <a:schemeClr val="accent3">
                <a:lumMod val="0"/>
                <a:lumOff val="100000"/>
              </a:schemeClr>
            </a:gs>
            <a:gs pos="94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>
            <a:extLst>
              <a:ext uri="{FF2B5EF4-FFF2-40B4-BE49-F238E27FC236}">
                <a16:creationId xmlns:a16="http://schemas.microsoft.com/office/drawing/2014/main" id="{3682DC08-45EB-4A65-9D3D-21829A3B8104}"/>
              </a:ext>
            </a:extLst>
          </p:cNvPr>
          <p:cNvSpPr/>
          <p:nvPr/>
        </p:nvSpPr>
        <p:spPr>
          <a:xfrm>
            <a:off x="418815" y="7508547"/>
            <a:ext cx="2113650" cy="2083073"/>
          </a:xfrm>
          <a:custGeom>
            <a:avLst/>
            <a:gdLst/>
            <a:ahLst/>
            <a:cxnLst/>
            <a:rect l="l" t="t" r="r" b="b"/>
            <a:pathLst>
              <a:path w="2113650" h="2083073">
                <a:moveTo>
                  <a:pt x="0" y="0"/>
                </a:moveTo>
                <a:lnTo>
                  <a:pt x="2113650" y="0"/>
                </a:lnTo>
                <a:lnTo>
                  <a:pt x="2113650" y="2083073"/>
                </a:lnTo>
                <a:lnTo>
                  <a:pt x="0" y="208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35AC4A5B-9620-4727-83A1-8C3679D9547B}"/>
              </a:ext>
            </a:extLst>
          </p:cNvPr>
          <p:cNvSpPr/>
          <p:nvPr/>
        </p:nvSpPr>
        <p:spPr>
          <a:xfrm rot="20718210">
            <a:off x="143366" y="2809"/>
            <a:ext cx="2397462" cy="1810084"/>
          </a:xfrm>
          <a:custGeom>
            <a:avLst/>
            <a:gdLst/>
            <a:ahLst/>
            <a:cxnLst/>
            <a:rect l="l" t="t" r="r" b="b"/>
            <a:pathLst>
              <a:path w="2397462" h="1810084">
                <a:moveTo>
                  <a:pt x="0" y="0"/>
                </a:moveTo>
                <a:lnTo>
                  <a:pt x="2397461" y="0"/>
                </a:lnTo>
                <a:lnTo>
                  <a:pt x="2397461" y="1810083"/>
                </a:lnTo>
                <a:lnTo>
                  <a:pt x="0" y="1810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9D11ABF3-7751-45BF-895D-19DCBB2D632E}"/>
              </a:ext>
            </a:extLst>
          </p:cNvPr>
          <p:cNvSpPr/>
          <p:nvPr/>
        </p:nvSpPr>
        <p:spPr>
          <a:xfrm>
            <a:off x="14850901" y="1756956"/>
            <a:ext cx="2408294" cy="1637640"/>
          </a:xfrm>
          <a:custGeom>
            <a:avLst/>
            <a:gdLst/>
            <a:ahLst/>
            <a:cxnLst/>
            <a:rect l="l" t="t" r="r" b="b"/>
            <a:pathLst>
              <a:path w="2408294" h="1637640">
                <a:moveTo>
                  <a:pt x="0" y="0"/>
                </a:moveTo>
                <a:lnTo>
                  <a:pt x="2408294" y="0"/>
                </a:lnTo>
                <a:lnTo>
                  <a:pt x="2408294" y="1637640"/>
                </a:lnTo>
                <a:lnTo>
                  <a:pt x="0" y="16376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62008-6422-44B8-9F4A-57E55357A2FC}"/>
              </a:ext>
            </a:extLst>
          </p:cNvPr>
          <p:cNvSpPr txBox="1"/>
          <p:nvPr/>
        </p:nvSpPr>
        <p:spPr>
          <a:xfrm>
            <a:off x="3449685" y="2056674"/>
            <a:ext cx="10668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731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6016954" y="7078338"/>
            <a:ext cx="1986196" cy="2083073"/>
          </a:xfrm>
          <a:custGeom>
            <a:avLst/>
            <a:gdLst/>
            <a:ahLst/>
            <a:cxnLst/>
            <a:rect l="l" t="t" r="r" b="b"/>
            <a:pathLst>
              <a:path w="2113650" h="2083073">
                <a:moveTo>
                  <a:pt x="0" y="0"/>
                </a:moveTo>
                <a:lnTo>
                  <a:pt x="2113650" y="0"/>
                </a:lnTo>
                <a:lnTo>
                  <a:pt x="2113650" y="2083073"/>
                </a:lnTo>
                <a:lnTo>
                  <a:pt x="0" y="2083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 rot="-356961">
            <a:off x="15100093" y="325568"/>
            <a:ext cx="1833723" cy="1807050"/>
          </a:xfrm>
          <a:custGeom>
            <a:avLst/>
            <a:gdLst/>
            <a:ahLst/>
            <a:cxnLst/>
            <a:rect l="l" t="t" r="r" b="b"/>
            <a:pathLst>
              <a:path w="1833723" h="1807050">
                <a:moveTo>
                  <a:pt x="0" y="0"/>
                </a:moveTo>
                <a:lnTo>
                  <a:pt x="1833722" y="0"/>
                </a:lnTo>
                <a:lnTo>
                  <a:pt x="1833722" y="1807050"/>
                </a:lnTo>
                <a:lnTo>
                  <a:pt x="0" y="18070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881790">
            <a:off x="357137" y="665261"/>
            <a:ext cx="2397462" cy="1810084"/>
          </a:xfrm>
          <a:custGeom>
            <a:avLst/>
            <a:gdLst/>
            <a:ahLst/>
            <a:cxnLst/>
            <a:rect l="l" t="t" r="r" b="b"/>
            <a:pathLst>
              <a:path w="2397462" h="1810084">
                <a:moveTo>
                  <a:pt x="0" y="0"/>
                </a:moveTo>
                <a:lnTo>
                  <a:pt x="2397461" y="0"/>
                </a:lnTo>
                <a:lnTo>
                  <a:pt x="2397461" y="1810083"/>
                </a:lnTo>
                <a:lnTo>
                  <a:pt x="0" y="181008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209811">
            <a:off x="-195908" y="8783568"/>
            <a:ext cx="2954306" cy="2438646"/>
          </a:xfrm>
          <a:custGeom>
            <a:avLst/>
            <a:gdLst/>
            <a:ahLst/>
            <a:cxnLst/>
            <a:rect l="l" t="t" r="r" b="b"/>
            <a:pathLst>
              <a:path w="2954306" h="2438646">
                <a:moveTo>
                  <a:pt x="0" y="0"/>
                </a:moveTo>
                <a:lnTo>
                  <a:pt x="2954306" y="0"/>
                </a:lnTo>
                <a:lnTo>
                  <a:pt x="2954306" y="2438645"/>
                </a:lnTo>
                <a:lnTo>
                  <a:pt x="0" y="24386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6771832" y="4854505"/>
            <a:ext cx="836401" cy="754282"/>
          </a:xfrm>
          <a:custGeom>
            <a:avLst/>
            <a:gdLst/>
            <a:ahLst/>
            <a:cxnLst/>
            <a:rect l="l" t="t" r="r" b="b"/>
            <a:pathLst>
              <a:path w="836401" h="754282">
                <a:moveTo>
                  <a:pt x="0" y="0"/>
                </a:moveTo>
                <a:lnTo>
                  <a:pt x="836401" y="0"/>
                </a:lnTo>
                <a:lnTo>
                  <a:pt x="836401" y="754282"/>
                </a:lnTo>
                <a:lnTo>
                  <a:pt x="0" y="754282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3732310" y="2465000"/>
            <a:ext cx="10823380" cy="1709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50"/>
              </a:lnSpc>
            </a:pPr>
            <a:endParaRPr lang="en-US" sz="11625" dirty="0">
              <a:solidFill>
                <a:srgbClr val="191919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91963" y="1141204"/>
            <a:ext cx="1532403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5</a:t>
            </a:r>
          </a:p>
          <a:p>
            <a:pPr algn="ctr"/>
            <a:r>
              <a:rPr lang="en-US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400" b="1" dirty="0">
              <a:ln/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7F48C5-1913-4394-844C-CF38DCF2CF7B}"/>
              </a:ext>
            </a:extLst>
          </p:cNvPr>
          <p:cNvSpPr txBox="1"/>
          <p:nvPr/>
        </p:nvSpPr>
        <p:spPr>
          <a:xfrm>
            <a:off x="12823932" y="331959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5B45721-0559-411D-B2B5-FE6E53102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108221"/>
              </p:ext>
            </p:extLst>
          </p:nvPr>
        </p:nvGraphicFramePr>
        <p:xfrm>
          <a:off x="4114800" y="4775493"/>
          <a:ext cx="10287000" cy="420660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13488052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852463558"/>
                    </a:ext>
                  </a:extLst>
                </a:gridCol>
              </a:tblGrid>
              <a:tr h="4206605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Tặng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mũ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229483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DDA32B2-E14E-4412-9E8E-ECBE3DF4B4DD}"/>
              </a:ext>
            </a:extLst>
          </p:cNvPr>
          <p:cNvCxnSpPr>
            <a:cxnSpLocks/>
          </p:cNvCxnSpPr>
          <p:nvPr/>
        </p:nvCxnSpPr>
        <p:spPr>
          <a:xfrm flipH="1">
            <a:off x="5257598" y="2689591"/>
            <a:ext cx="3645309" cy="19573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CD214B-CB87-47AC-9B8A-A666B5E2090B}"/>
              </a:ext>
            </a:extLst>
          </p:cNvPr>
          <p:cNvCxnSpPr>
            <a:cxnSpLocks/>
          </p:cNvCxnSpPr>
          <p:nvPr/>
        </p:nvCxnSpPr>
        <p:spPr>
          <a:xfrm>
            <a:off x="8902907" y="2689591"/>
            <a:ext cx="3708103" cy="19832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đội (mp3cut.net)">
            <a:hlinkClick r:id="" action="ppaction://media"/>
            <a:extLst>
              <a:ext uri="{FF2B5EF4-FFF2-40B4-BE49-F238E27FC236}">
                <a16:creationId xmlns:a16="http://schemas.microsoft.com/office/drawing/2014/main" id="{5ED15698-940E-4C70-B78E-6DFFE1EB16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6946350" y="95323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27545"/>
      </p:ext>
    </p:extLst>
  </p:cSld>
  <p:clrMapOvr>
    <a:masterClrMapping/>
  </p:clrMapOvr>
  <p:transition spd="slow" advTm="66474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58000">
              <a:schemeClr val="accent5">
                <a:lumMod val="45000"/>
                <a:lumOff val="55000"/>
              </a:schemeClr>
            </a:gs>
            <a:gs pos="21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0D91BE-2C5F-4BDD-B906-9B760AB18A0F}"/>
              </a:ext>
            </a:extLst>
          </p:cNvPr>
          <p:cNvSpPr txBox="1"/>
          <p:nvPr/>
        </p:nvSpPr>
        <p:spPr>
          <a:xfrm>
            <a:off x="1600286" y="2476500"/>
            <a:ext cx="1569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THÚC HOẠT ĐỘNG</a:t>
            </a:r>
          </a:p>
          <a:p>
            <a:pPr algn="ctr"/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8A237D-21D5-4EAD-B060-BBB957A83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1224" y="643334"/>
            <a:ext cx="2017951" cy="19935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1AE4F4-E4F3-442B-B1BB-6EC9389600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7886700"/>
            <a:ext cx="1981372" cy="20789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DE28B-7D00-48DA-863F-A7935CDD6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7200" y="0"/>
            <a:ext cx="2786113" cy="2365453"/>
          </a:xfrm>
          <a:prstGeom prst="rect">
            <a:avLst/>
          </a:prstGeom>
        </p:spPr>
      </p:pic>
      <p:pic>
        <p:nvPicPr>
          <p:cNvPr id="2" name="chau-thuong-chu-bo-doi-nhac-thieu-nhi_272202510 (mp3cut.net)">
            <a:hlinkClick r:id="" action="ppaction://media"/>
            <a:extLst>
              <a:ext uri="{FF2B5EF4-FFF2-40B4-BE49-F238E27FC236}">
                <a16:creationId xmlns:a16="http://schemas.microsoft.com/office/drawing/2014/main" id="{64AC29EC-6504-4F1D-9CA2-C79DDAC6DB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7605493" y="96436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17"/>
    </mc:Choice>
    <mc:Fallback xmlns="">
      <p:transition spd="slow" advTm="115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404</Words>
  <Application>Microsoft Office PowerPoint</Application>
  <PresentationFormat>Custom</PresentationFormat>
  <Paragraphs>69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Times New Roman</vt:lpstr>
      <vt:lpstr>Calibri</vt:lpstr>
      <vt:lpstr>Arial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thuyết trình bảng kế hoạch hưu trí Nhật ký cốt lõi màu vàng và xanh dương màu phấn</dc:title>
  <dc:creator>DELL</dc:creator>
  <cp:lastModifiedBy>DELL</cp:lastModifiedBy>
  <cp:revision>40</cp:revision>
  <dcterms:created xsi:type="dcterms:W3CDTF">2006-08-16T00:00:00Z</dcterms:created>
  <dcterms:modified xsi:type="dcterms:W3CDTF">2025-12-31T04:20:52Z</dcterms:modified>
  <dc:identifier>DAG4fCeladI</dc:identifier>
</cp:coreProperties>
</file>