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3"/>
    <p:sldMasterId id="2147483682" r:id="rId4"/>
  </p:sldMasterIdLst>
  <p:notesMasterIdLst>
    <p:notesMasterId r:id="rId8"/>
  </p:notesMasterIdLst>
  <p:sldIdLst>
    <p:sldId id="258" r:id="rId5"/>
    <p:sldId id="260" r:id="rId6"/>
    <p:sldId id="261" r:id="rId7"/>
    <p:sldId id="278" r:id="rId9"/>
    <p:sldId id="265" r:id="rId10"/>
    <p:sldId id="277" r:id="rId11"/>
    <p:sldId id="276" r:id="rId12"/>
    <p:sldId id="267" r:id="rId13"/>
    <p:sldId id="264" r:id="rId14"/>
    <p:sldId id="269" r:id="rId15"/>
    <p:sldId id="268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  <a:endParaRPr kumimoji="0" lang="en-US" sz="8000" b="0" i="0" u="none" strike="noStrike" kern="1200" cap="none" spc="0" normalizeH="0" baseline="0" noProof="0" dirty="0">
              <a:ln w="3175" cmpd="sng"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</a:t>
            </a:r>
            <a:endParaRPr kumimoji="0" lang="en-US" sz="8000" b="0" i="0" u="none" strike="noStrike" kern="1200" cap="none" spc="0" normalizeH="0" baseline="0" noProof="0" dirty="0">
              <a:ln w="3175" cmpd="sng"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”</a:t>
            </a:r>
            <a:endParaRPr kumimoji="0" lang="en-US" sz="8000" b="0" i="0" u="none" strike="noStrike" kern="1200" cap="none" spc="0" normalizeH="0" baseline="0" noProof="0" dirty="0">
              <a:ln w="3175" cmpd="sng">
                <a:noFill/>
              </a:ln>
              <a:solidFill>
                <a:srgbClr val="90C226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1F21EDF-1C51-4B52-B3D8-D0556E4A02CE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E2BC7A-DC68-4AF6-9100-59F563651742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08385A-B09A-4758-801D-3E1E33929602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6AD7523-BC71-4449-B36F-ABF02902CF74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15D170-C91C-4DC8-A501-D1496081EBA5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76A0AB-9F09-4759-9A6C-3A04B084AC1F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CA217A-D762-44EF-93F4-B3E38E0AC70A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8A13CF-6E90-4430-A217-DAAB23583146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1E5EB2-AE12-465C-A84D-7CB7DE71CEF2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55BD19-EDE5-4B37-815B-D223A26DDBC4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42DF3A-97CB-4CB8-BD8C-2C4FD1A4F66D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75E7EF-6C23-48E3-AA30-7D802B5608BB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0.xml"/><Relationship Id="rId7" Type="http://schemas.openxmlformats.org/officeDocument/2006/relationships/slideLayout" Target="../slideLayouts/slideLayout39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E857959-BD1C-4E8F-A13B-D71423382EEE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B0D9E8-FE1E-4C5A-932E-68C5ADDD2ABD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0C226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00CC"/>
            </a:gs>
            <a:gs pos="100000">
              <a:srgbClr val="66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  <a:endParaRPr lang="en-US" altLang="en-US" smtClean="0"/>
          </a:p>
          <a:p>
            <a:pPr lvl="1"/>
            <a:r>
              <a:rPr lang="en-US" altLang="en-US" smtClean="0"/>
              <a:t>Second level</a:t>
            </a:r>
            <a:endParaRPr lang="en-US" altLang="en-US" smtClean="0"/>
          </a:p>
          <a:p>
            <a:pPr lvl="2"/>
            <a:r>
              <a:rPr lang="en-US" altLang="en-US" smtClean="0"/>
              <a:t>Third level</a:t>
            </a:r>
            <a:endParaRPr lang="en-US" altLang="en-US" smtClean="0"/>
          </a:p>
          <a:p>
            <a:pPr lvl="3"/>
            <a:r>
              <a:rPr lang="en-US" altLang="en-US" smtClean="0"/>
              <a:t>Fourth level</a:t>
            </a:r>
            <a:endParaRPr lang="en-US" altLang="en-US" smtClean="0"/>
          </a:p>
          <a:p>
            <a:pPr lvl="4"/>
            <a:r>
              <a:rPr lang="en-US" altLang="en-US" smtClean="0"/>
              <a:t>Fifth level</a:t>
            </a: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D53AED-FEB1-4841-8C30-147FD3BDC82C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12.png"/><Relationship Id="rId3" Type="http://schemas.openxmlformats.org/officeDocument/2006/relationships/tags" Target="../tags/tag5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9.xml"/><Relationship Id="rId6" Type="http://schemas.openxmlformats.org/officeDocument/2006/relationships/image" Target="../media/image16.png"/><Relationship Id="rId5" Type="http://schemas.microsoft.com/office/2007/relationships/media" Target="file:///D:\am%20nhac\Nhac%20thieu%20nhi\Gia%20dinh\Hoang%20Hiep_Hong%20Mo%20-%20Mai%20Am%20Gia%20dinh.mp3" TargetMode="External"/><Relationship Id="rId4" Type="http://schemas.openxmlformats.org/officeDocument/2006/relationships/audio" Target="file:///D:\am%20nhac\Nhac%20thieu%20nhi\Gia%20dinh\Hoang%20Hiep_Hong%20Mo%20-%20Mai%20Am%20Gia%20dinh.mp3" TargetMode="External"/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image" Target="../media/image1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7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8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10.png"/><Relationship Id="rId3" Type="http://schemas.openxmlformats.org/officeDocument/2006/relationships/tags" Target="../tags/tag4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3"/>
          <p:cNvGrpSpPr/>
          <p:nvPr/>
        </p:nvGrpSpPr>
        <p:grpSpPr bwMode="auto">
          <a:xfrm>
            <a:off x="117566" y="-130629"/>
            <a:ext cx="12074434" cy="6988629"/>
            <a:chOff x="0" y="-19"/>
            <a:chExt cx="5760" cy="4377"/>
          </a:xfrm>
        </p:grpSpPr>
        <p:pic>
          <p:nvPicPr>
            <p:cNvPr id="2056" name="Picture 4" descr="flower[1][1][1][1]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5" descr="flower[1][1][1][1]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6" descr="flower[1][1][1][1]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7" descr="flower[1][1][1][1]"/>
            <p:cNvPicPr>
              <a:picLocks noChangeAspect="1" noChangeArrowheads="1" noCrop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1" name="WordArt 10"/>
          <p:cNvSpPr>
            <a:spLocks noChangeArrowheads="1" noChangeShapeType="1" noTextEdit="1"/>
          </p:cNvSpPr>
          <p:nvPr/>
        </p:nvSpPr>
        <p:spPr bwMode="auto">
          <a:xfrm>
            <a:off x="3698875" y="2123440"/>
            <a:ext cx="2490470" cy="9150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5741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 Tài:</a:t>
            </a:r>
            <a:endParaRPr kumimoji="0" lang="en-US" sz="4000" b="1" i="0" u="none" strike="noStrike" kern="10" cap="none" spc="0" normalizeH="0" baseline="0" noProof="0">
              <a:ln w="19050">
                <a:solidFill>
                  <a:srgbClr val="99CCFF"/>
                </a:solidFill>
                <a:rou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2" name="Rectangle 11"/>
          <p:cNvSpPr>
            <a:spLocks noChangeArrowheads="1"/>
          </p:cNvSpPr>
          <p:nvPr/>
        </p:nvSpPr>
        <p:spPr bwMode="auto">
          <a:xfrm>
            <a:off x="2908935" y="4319270"/>
            <a:ext cx="5534025" cy="205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Thêi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gian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   : </a:t>
            </a:r>
            <a:r>
              <a:rPr lang="en-US" altLang="en-US" sz="2800" b="1" dirty="0" smtClean="0">
                <a:solidFill>
                  <a:srgbClr val="0000CC"/>
                </a:solidFill>
                <a:latin typeface=".VnTime" panose="020B7200000000000000" pitchFamily="34" charset="0"/>
              </a:rPr>
              <a:t>30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35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phót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Løa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tuæi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     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MÉu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gi¸o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lớn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Trần Thị Phượng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3" name="WordArt 12"/>
          <p:cNvSpPr>
            <a:spLocks noChangeArrowheads="1" noChangeShapeType="1" noTextEdit="1"/>
          </p:cNvSpPr>
          <p:nvPr/>
        </p:nvSpPr>
        <p:spPr bwMode="auto">
          <a:xfrm>
            <a:off x="1371600" y="680720"/>
            <a:ext cx="7378065" cy="5327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MẦM NON MỸ TIẾN</a:t>
            </a:r>
            <a:r>
              <a:rPr kumimoji="0" lang="vi-VN" sz="2400" b="0" i="0" u="none" strike="noStrike" kern="10" cap="none" spc="0" normalizeH="0" baseline="0" noProof="0" dirty="0" smtClean="0">
                <a:ln w="9525">
                  <a:solidFill>
                    <a:srgbClr val="FF0000"/>
                  </a:solidFill>
                  <a:round/>
                </a:ln>
                <a:solidFill>
                  <a:srgbClr val="FF0000">
                    <a:alpha val="98822"/>
                  </a:srgbClr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</a:ln>
              <a:solidFill>
                <a:srgbClr val="FF0000">
                  <a:alpha val="98822"/>
                </a:srgbClr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4" name="Rectangle 12"/>
          <p:cNvSpPr>
            <a:spLocks noChangeArrowheads="1"/>
          </p:cNvSpPr>
          <p:nvPr/>
        </p:nvSpPr>
        <p:spPr bwMode="auto">
          <a:xfrm>
            <a:off x="1604010" y="1419860"/>
            <a:ext cx="6838950" cy="703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Lĩnh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vực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triển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thẩm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mĩ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4A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55" name="Rectangle 13"/>
          <p:cNvSpPr>
            <a:spLocks noChangeArrowheads="1"/>
          </p:cNvSpPr>
          <p:nvPr/>
        </p:nvSpPr>
        <p:spPr bwMode="auto">
          <a:xfrm>
            <a:off x="1819910" y="3194685"/>
            <a:ext cx="6623050" cy="154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Dạy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hát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Cháu yêu cô thợ dệt</a:t>
            </a:r>
            <a:endParaRPr kumimoji="0" lang="en-US" altLang="en-US" sz="2800" b="1" i="0" u="none" strike="noStrike" kern="1200" cap="none" spc="0" normalizeH="0" baseline="0" noProof="0" dirty="0" err="1" smtClean="0">
              <a:ln>
                <a:noFill/>
              </a:ln>
              <a:solidFill>
                <a:srgbClr val="54A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Nghe nhạc nghe hát: Se chỉ luồn kim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4A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4A02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Trò chơi âm nhạc: Khiêu vũ với bóng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54A02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45" y="609600"/>
            <a:ext cx="11241405" cy="4288790"/>
          </a:xfrm>
        </p:spPr>
        <p:txBody>
          <a:bodyPr>
            <a:normAutofit/>
          </a:bodyPr>
          <a:lstStyle/>
          <a:p>
            <a:pPr lvl="0" algn="ctr" defTabSz="914400">
              <a:spcBef>
                <a:spcPts val="0"/>
              </a:spcBef>
            </a:pPr>
            <a:br>
              <a:rPr lang="nl-NL" sz="1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nl-NL" sz="1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6000" dirty="0">
                <a:solidFill>
                  <a:schemeClr val="accent2">
                    <a:lumMod val="75000"/>
                  </a:schemeClr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smtClean="0">
                <a:solidFill>
                  <a:srgbClr val="0070C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nl-NL" sz="6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 </a:t>
            </a:r>
            <a:r>
              <a:rPr lang="nl-NL" sz="6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nl-NL" sz="6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nl-NL" sz="60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Trò chơi âm nhạc</a:t>
            </a:r>
            <a:r>
              <a:rPr lang="nl-NL" sz="6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6000" dirty="0">
                <a:solidFill>
                  <a:srgbClr val="0070C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Khiêu vũ với bóng</a:t>
            </a:r>
            <a:endParaRPr lang="en-US" sz="5400" smtClean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6023" y="3167390"/>
            <a:ext cx="91048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en-US" sz="1400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6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5" y="-135255"/>
            <a:ext cx="12190730" cy="699325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790190" y="1794510"/>
            <a:ext cx="7195820" cy="208851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>
              <a:lnSpc>
                <a:spcPct val="150000"/>
              </a:lnSpc>
              <a:spcAft>
                <a:spcPts val="1000"/>
              </a:spcAft>
            </a:pPr>
            <a:r>
              <a:rPr sz="4800" b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/>
                <a:ea typeface="Times New Roman" panose="02020603050405020304"/>
              </a:rPr>
              <a:t>Nhạc Khiêu vũ với bóng</a:t>
            </a:r>
            <a:endParaRPr sz="4800" b="1">
              <a:ln w="13462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FBFB11"/>
                  </a:gs>
                  <a:gs pos="100000">
                    <a:srgbClr val="838309"/>
                  </a:gs>
                </a:gsLst>
                <a:lin scaled="0"/>
              </a:gra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ÌNH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167005"/>
            <a:ext cx="12192000" cy="702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 descr="465af32f750af"/>
          <p:cNvPicPr>
            <a:picLocks noChangeAspect="1" noChangeArrowheads="1" noCrop="1"/>
          </p:cNvPicPr>
          <p:nvPr/>
        </p:nvPicPr>
        <p:blipFill>
          <a:blip r:embed="rId2">
            <a:lum bright="12000" contrast="36000"/>
          </a:blip>
          <a:srcRect/>
          <a:stretch>
            <a:fillRect/>
          </a:stretch>
        </p:blipFill>
        <p:spPr bwMode="auto">
          <a:xfrm>
            <a:off x="7391400" y="4191000"/>
            <a:ext cx="1219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 descr="465af32f750af"/>
          <p:cNvPicPr>
            <a:picLocks noChangeAspect="1" noChangeArrowheads="1" noCrop="1"/>
          </p:cNvPicPr>
          <p:nvPr/>
        </p:nvPicPr>
        <p:blipFill>
          <a:blip r:embed="rId2">
            <a:lum bright="12000" contrast="36000"/>
          </a:blip>
          <a:srcRect/>
          <a:stretch>
            <a:fillRect/>
          </a:stretch>
        </p:blipFill>
        <p:spPr bwMode="auto">
          <a:xfrm>
            <a:off x="1676400" y="4191000"/>
            <a:ext cx="1219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5" descr="buom 6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8471954">
            <a:off x="3669030" y="1303655"/>
            <a:ext cx="1130935" cy="105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0" name="WordArt 6"/>
          <p:cNvSpPr>
            <a:spLocks noChangeArrowheads="1" noChangeShapeType="1" noTextEdit="1"/>
          </p:cNvSpPr>
          <p:nvPr/>
        </p:nvSpPr>
        <p:spPr bwMode="auto">
          <a:xfrm>
            <a:off x="6034089" y="3165475"/>
            <a:ext cx="123825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i="1" kern="10">
                <a:ln w="9525">
                  <a:solidFill>
                    <a:srgbClr val="000000"/>
                  </a:solidFill>
                  <a:rou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.VnAvant" panose="020B7200000000000000" pitchFamily="34" charset="0"/>
              </a:rPr>
              <a:t> </a:t>
            </a:r>
            <a:endParaRPr lang="en-US" sz="3600" i="1" kern="1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sp>
        <p:nvSpPr>
          <p:cNvPr id="57351" name="WordArt 7"/>
          <p:cNvSpPr>
            <a:spLocks noChangeArrowheads="1" noChangeShapeType="1" noTextEdit="1"/>
          </p:cNvSpPr>
          <p:nvPr/>
        </p:nvSpPr>
        <p:spPr bwMode="auto">
          <a:xfrm>
            <a:off x="1337945" y="2971800"/>
            <a:ext cx="6511290" cy="13639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205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kern="10" dirty="0" smtClean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en-US" sz="4000" b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352" name="WordArt 8"/>
          <p:cNvSpPr>
            <a:spLocks noChangeArrowheads="1" noChangeShapeType="1" noTextEdit="1"/>
          </p:cNvSpPr>
          <p:nvPr/>
        </p:nvSpPr>
        <p:spPr bwMode="auto">
          <a:xfrm>
            <a:off x="514350" y="0"/>
            <a:ext cx="984885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999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 err="1" smtClean="0">
                <a:ln w="9525">
                  <a:solidFill>
                    <a:srgbClr val="00FF00"/>
                  </a:solidFill>
                  <a:rou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1" kern="10" dirty="0" smtClean="0">
                <a:ln w="9525">
                  <a:solidFill>
                    <a:srgbClr val="00FF00"/>
                  </a:solidFill>
                  <a:rou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FF00"/>
                  </a:solidFill>
                  <a:rou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b="1" i="1" kern="10" dirty="0" smtClean="0">
                <a:ln w="9525">
                  <a:solidFill>
                    <a:srgbClr val="00FF00"/>
                  </a:solidFill>
                  <a:rou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FF00"/>
                  </a:solidFill>
                  <a:rou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i="1" kern="10" dirty="0" smtClean="0">
                <a:ln w="9525">
                  <a:solidFill>
                    <a:srgbClr val="00FF00"/>
                  </a:solidFill>
                  <a:rou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FF00"/>
                  </a:solidFill>
                  <a:rou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i="1" kern="10" dirty="0" smtClean="0">
                <a:ln w="9525">
                  <a:solidFill>
                    <a:srgbClr val="00FF00"/>
                  </a:solidFill>
                  <a:rou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FF00"/>
                  </a:solidFill>
                  <a:rou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kern="10" dirty="0" smtClean="0">
                <a:ln w="9525">
                  <a:solidFill>
                    <a:srgbClr val="00FF00"/>
                  </a:solidFill>
                  <a:rou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FF00"/>
                  </a:solidFill>
                  <a:rou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i="1" kern="10" dirty="0" smtClean="0">
                <a:ln w="9525">
                  <a:solidFill>
                    <a:srgbClr val="00FF00"/>
                  </a:solidFill>
                  <a:rou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kern="10" dirty="0" err="1" smtClean="0">
                <a:ln w="9525">
                  <a:solidFill>
                    <a:srgbClr val="00FF00"/>
                  </a:solidFill>
                  <a:rou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b="1" i="1" kern="10" dirty="0" smtClean="0">
                <a:ln w="9525">
                  <a:solidFill>
                    <a:srgbClr val="00FF00"/>
                  </a:solidFill>
                  <a:round/>
                </a:ln>
                <a:solidFill>
                  <a:srgbClr val="99CC00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i="1" kern="10" dirty="0">
              <a:ln w="9525">
                <a:solidFill>
                  <a:srgbClr val="00FF00"/>
                </a:solidFill>
                <a:round/>
              </a:ln>
              <a:solidFill>
                <a:srgbClr val="99CC00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53" name="Hoang Hiep_Hong Mo - Mai Am Gia dinh.mp3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5181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80" fill="hold"/>
                                        <p:tgtEl>
                                          <p:spTgt spid="573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35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123" name="Rectangle 3" hidden="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306705" y="1530350"/>
            <a:ext cx="6528435" cy="975995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  <a:scene3d>
              <a:camera prst="orthographicFront"/>
              <a:lightRig rig="threePt" dir="t"/>
            </a:scene3d>
          </a:bodyPr>
          <a:lstStyle/>
          <a:p>
            <a:pPr lvl="0" algn="ctr"/>
            <a:r>
              <a:rPr kumimoji="0" lang="it-IT" sz="3200" b="1" i="0" u="none" strike="noStrike" kern="10" cap="none" spc="0" normalizeH="0" baseline="0" noProof="0" dirty="0" smtClean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</a:t>
            </a:r>
            <a:r>
              <a:rPr lang="it-IT" sz="3200" b="1" kern="10" dirty="0" smtClean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it-IT" sz="3200" b="1" kern="10" dirty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b="1" kern="10" dirty="0" smtClean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smtClean="0">
                <a:ln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Ổn định tổ chức, gây hứng thú.</a:t>
            </a:r>
            <a:endParaRPr lang="en-US" sz="3200" b="1" kern="10" smtClean="0">
              <a:ln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-83820"/>
            <a:ext cx="12192000" cy="7236821"/>
          </a:xfrm>
        </p:spPr>
      </p:pic>
      <p:pic>
        <p:nvPicPr>
          <p:cNvPr id="11" name="Picture 10" descr="hiề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475" y="-83820"/>
            <a:ext cx="12462510" cy="732028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7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5" y="-635"/>
            <a:ext cx="1219073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 dir="in"/>
      </p:transition>
    </mc:Choice>
    <mc:Fallback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video fullScrn="0">
              <p:cMediaNode vol="100000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"/>
            <a:ext cx="12275820" cy="6955155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6445" y="-1083945"/>
            <a:ext cx="10525125" cy="661860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br>
              <a:rPr lang="en-US" sz="4400" b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br>
              <a:rPr lang="en-US" sz="4400" b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 err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:</a:t>
            </a:r>
            <a:r>
              <a:rPr lang="nl-NL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 năng âm nhạc</a:t>
            </a:r>
            <a:r>
              <a:rPr lang="en-US" sz="5400" dirty="0">
                <a:solidFill>
                  <a:srgbClr val="0070C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en-US" altLang="nl-NL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nl-NL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Dạy hát “Cháu yêu cô thợ dệt”</a:t>
            </a:r>
            <a:b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 giả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 Hiền.</a:t>
            </a:r>
            <a:br>
              <a:rPr lang="en-US" sz="4000" dirty="0"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6" name="2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3270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1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2635" cy="7230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wheel spokes="8"/>
      </p:transition>
    </mc:Choice>
    <mc:Fallback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545" y="803910"/>
            <a:ext cx="10934700" cy="5871845"/>
          </a:xfrm>
        </p:spPr>
        <p:txBody>
          <a:bodyPr/>
          <a:lstStyle/>
          <a:p>
            <a:pPr algn="ctr"/>
            <a:br>
              <a:rPr lang="en-US" dirty="0" smtClean="0"/>
            </a:br>
            <a:br>
              <a:rPr lang="en-US" dirty="0"/>
            </a:br>
            <a:br>
              <a:rPr lang="en-US" dirty="0" smtClean="0"/>
            </a:br>
            <a:br>
              <a:rPr lang="en-US" dirty="0"/>
            </a:br>
            <a:r>
              <a:rPr lang="en-US" dirty="0" smtClean="0"/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II:</a:t>
            </a:r>
            <a:r>
              <a:rPr lang="nl-NL" sz="5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Bé vui nghe nhạc, nghe hát.</a:t>
            </a:r>
            <a:r>
              <a:rPr lang="nl-NL" sz="4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  <a:br>
              <a:rPr lang="nl-NL" sz="40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nl-NL" sz="4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nl-NL" sz="4400" b="1" dirty="0" smtClean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 hát: Xe chỉ luồn kim            </a:t>
            </a:r>
            <a:b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alt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nl-NL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 ca quan họ Bắc Ninh</a:t>
            </a:r>
            <a:endParaRPr lang="nl-NL" sz="4400" b="1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3">
            <a:hlinkClick r:id="" action="ppaction://media"/>
          </p:cNvPr>
          <p:cNvPicPr/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635" y="0"/>
            <a:ext cx="12192635" cy="6996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654</Words>
  <Application>WPS Presentation</Application>
  <PresentationFormat>Widescreen</PresentationFormat>
  <Paragraphs>31</Paragraphs>
  <Slides>12</Slides>
  <Notes>0</Notes>
  <HiddenSlides>0</HiddenSlides>
  <MMClips>9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SimSun</vt:lpstr>
      <vt:lpstr>Wingdings</vt:lpstr>
      <vt:lpstr>Trebuchet MS</vt:lpstr>
      <vt:lpstr>Wingdings 3</vt:lpstr>
      <vt:lpstr>Arial</vt:lpstr>
      <vt:lpstr>Times New Roman</vt:lpstr>
      <vt:lpstr>.VnTime</vt:lpstr>
      <vt:lpstr>.VnAvant</vt:lpstr>
      <vt:lpstr>Microsoft YaHei</vt:lpstr>
      <vt:lpstr>Arial Unicode MS</vt:lpstr>
      <vt:lpstr>Calibri</vt:lpstr>
      <vt:lpstr>Trebuchet MS</vt:lpstr>
      <vt:lpstr>Times New Roman</vt:lpstr>
      <vt:lpstr>Facet</vt:lpstr>
      <vt:lpstr>1_Facet</vt:lpstr>
      <vt:lpstr>Default Design</vt:lpstr>
      <vt:lpstr>PowerPoint 演示文稿</vt:lpstr>
      <vt:lpstr>PowerPoint 演示文稿</vt:lpstr>
      <vt:lpstr>PowerPoint 演示文稿</vt:lpstr>
      <vt:lpstr>PowerPoint 演示文稿</vt:lpstr>
      <vt:lpstr>Hoạt động 2: Phần II.                 Tài năng gia đình: 	* Dạy hát “Cả nhà thương nhau” sáng tác nhạc sĩ Phan Văn Minh </vt:lpstr>
      <vt:lpstr>PowerPoint 演示文稿</vt:lpstr>
      <vt:lpstr>PowerPoint 演示文稿</vt:lpstr>
      <vt:lpstr>     Phần III: Cảm thụ nghệ thuật             - Nghe hát: Chỉ có một trên đời             -  Sáng tác: Trương Quang Lục</vt:lpstr>
      <vt:lpstr>PowerPoint 演示文稿</vt:lpstr>
      <vt:lpstr>    *Hoạt động 4:    Phần IV: Vui cùng âm nhạc. Trò chơi: Ai nhanh nhất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hiền thanh</cp:lastModifiedBy>
  <cp:revision>26</cp:revision>
  <dcterms:created xsi:type="dcterms:W3CDTF">2024-10-26T14:35:00Z</dcterms:created>
  <dcterms:modified xsi:type="dcterms:W3CDTF">2024-11-04T08:48:40Z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B3CF315C1E854183B607EAF3E109D817_13</vt:lpwstr>
  </property>
  <property fmtid="{D5CDD505-2E9C-101B-9397-08002B2CF9AE}" pid="3" name="KSOProductBuildVer">
    <vt:lpwstr>1033-12.2.0.18607</vt:lpwstr>
  </property>
</Properties>
</file>