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65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330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5T12:27:26.54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1C67-0F3B-2635-5F35-CF57B27CA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C8BB5-45F5-94EB-2928-DA5B0B74B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1E78-901F-EC19-40C6-35B959D2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C96D-3DDB-4801-B61E-6A99163EBDD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AAD6C-6C93-C097-5A98-57C16B66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078CC-66AE-65FA-AEB8-24E8BFCC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4277-FD8F-4518-8217-D0A0140F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3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064F-A928-848E-6845-41C5661E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611D5-8451-10F0-5EB7-6DCE35380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3B2E-9A03-579B-7ED4-7ACD02B4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C96D-3DDB-4801-B61E-6A99163EBDD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1EC21-ECEB-4887-384F-DB9D906C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FCDFB-80FE-6F3A-774B-25E3836E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4277-FD8F-4518-8217-D0A0140F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5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D4E95-B736-A9E9-6AA1-3D1504C51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B8FE8-9476-FD44-2F3C-E2F7C6971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FE9-B20D-C355-E3A6-242A9739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C96D-3DDB-4801-B61E-6A99163EBDD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9DFBA-598B-D843-EC33-00BFAAEF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6BAC-1217-F7EE-BDF2-0C6D1DC9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4277-FD8F-4518-8217-D0A0140F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8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FFC7-F70B-F413-A2C3-96DD6208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BD8B7-D462-796B-69F6-C3F08DAED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EB24-AC33-3342-5039-079F210E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C96D-3DDB-4801-B61E-6A99163EBDD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9CA2C-6C51-E1EF-F974-DDAD5B53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C7FE-3E76-2328-C3E5-4209EFB4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4277-FD8F-4518-8217-D0A0140F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4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0585-E1C8-FE9B-8A5A-2978E088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B45AB-D65A-37A3-BF27-A580D6FAA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05770-C9D4-D596-A0D8-D722B392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C96D-3DDB-4801-B61E-6A99163EBDD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B6E50-8A50-B573-7BE5-726ABAB3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BB622-387D-C737-3F64-784AB337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4277-FD8F-4518-8217-D0A0140F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6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8299-67F5-8570-0D0A-F998EDF6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A805C-45FC-B07F-58B2-D36519DB8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7EF8E-33F4-9ADA-CC9E-FA338B0A6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A6269-7AEA-4001-A08F-13A0C466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C96D-3DDB-4801-B61E-6A99163EBDD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84BCB-8276-4972-F002-B7E9E560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F8644-8488-7580-99B1-162D551C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4277-FD8F-4518-8217-D0A0140F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7ABA-01C2-2D7E-81B4-62E74988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9F515-3EE1-E9A2-5653-72DE858A9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653AA-053A-A165-4554-BE0A847E0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A734A-B59D-B41B-0F2D-FBD518DD6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2F5DF-AA72-7A93-715C-0BB03AC04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7FC99-023F-8218-9E52-698EF612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C96D-3DDB-4801-B61E-6A99163EBDD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22534-23F8-14DC-F70A-7AEBB2D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7651E-7166-D2D9-EF8B-06623B58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4277-FD8F-4518-8217-D0A0140F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7CA7-5E9D-9D8B-B88F-AFD4988D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23D1BF-7AA0-2C63-EB3F-EDF815D1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C96D-3DDB-4801-B61E-6A99163EBDD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35C6C-35F6-665B-7E3C-A956B3EB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73701-773C-9BE7-317D-C9DDE8B6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4277-FD8F-4518-8217-D0A0140F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6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9BE2D-FC85-A30A-E9FF-9A66BFAB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C96D-3DDB-4801-B61E-6A99163EBDD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EA4AB-8C1B-EA7A-811B-6EB3867F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24F4B-3746-3D92-AD78-96BC5B92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4277-FD8F-4518-8217-D0A0140F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97BE-2DB4-3960-FD01-253533FF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A95B-5847-24F2-9452-69E6CF3C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447E8-B71B-C82B-0147-5B1259E38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67637-5A98-122A-2C37-ED080334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C96D-3DDB-4801-B61E-6A99163EBDD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7F579-8F6C-3638-F5A0-9F65E505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A7D55-8B86-158A-0DCE-A28F2FDE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4277-FD8F-4518-8217-D0A0140F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4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CB208-6FDA-8E76-D119-9B254CEB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872A6-A5F0-DD03-6D1E-72A57FA99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B6A75-39F9-2D5B-A7B5-5684F19CF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250C4-493A-8556-81CB-42C4F2F5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C96D-3DDB-4801-B61E-6A99163EBDD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9369E-8F80-FB46-4D75-1D6EE0B7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4FDF1-C544-2028-8739-E8A8C39B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4277-FD8F-4518-8217-D0A0140F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0DB11-71BB-B4FE-91AA-32F8A75F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EC456-D32D-C9CB-9226-E958E80AE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BD5FD-E57A-8654-5097-41CD15311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C96D-3DDB-4801-B61E-6A99163EBDD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45A3-DA09-92B7-7045-E6900BEE9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BB02E-25AE-4407-09CE-3F4A0F1EC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4277-FD8F-4518-8217-D0A0140F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9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BA372-48D5-4B55-C734-0D7756B53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39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7445B2-2A3A-0943-B2DD-099E244A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457" y="-200850"/>
            <a:ext cx="6292183" cy="1504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A367DB-D2C9-3EFC-4668-D9A9B3ACD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616" y="66917"/>
            <a:ext cx="2950720" cy="3298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052CE5-7338-4FCF-13B5-E2EDFC38F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461" y="4059859"/>
            <a:ext cx="2950720" cy="27922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DFE6FD-0FB9-21F7-9565-8F17C9E849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26802" r="19021" b="27613"/>
          <a:stretch/>
        </p:blipFill>
        <p:spPr>
          <a:xfrm>
            <a:off x="3796376" y="3325610"/>
            <a:ext cx="3982065" cy="2792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F164CD-091D-6973-A6D5-EA5349F73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3457" y="3147617"/>
            <a:ext cx="5229057" cy="41246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FE4C53-2CA4-164C-4D06-58248F41A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9174" y="4261206"/>
            <a:ext cx="4317227" cy="28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A8CB3C0-4704-5956-BDE8-CE66347F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4735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A3B9B4-EA83-13F2-5264-5BCBAA1D3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540" y="3467100"/>
            <a:ext cx="3822523" cy="2493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3784A9-7DCC-C764-5154-803A6758F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69600"/>
            <a:ext cx="4676037" cy="368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B73C2-2967-C47B-1FA4-72E3BD7D7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697" y="3467100"/>
            <a:ext cx="2950720" cy="3298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B0E3A-9E20-25F4-3FA6-4D492383F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922" y="4065790"/>
            <a:ext cx="2950720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5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E6752B-51BD-5130-DF42-DAE212A7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A0278E-9C90-BFA5-5DF7-CDB1311E9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26802" r="19021" b="27613"/>
          <a:stretch/>
        </p:blipFill>
        <p:spPr>
          <a:xfrm>
            <a:off x="2197510" y="2757948"/>
            <a:ext cx="6017342" cy="35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39DE692-566C-EAA9-3046-B173431E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4AED9-263F-0437-CDE6-B19812953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253" y="1668050"/>
            <a:ext cx="5127180" cy="4377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8B1344-0F20-C67A-6A0E-98FAC939F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075" y="2677513"/>
            <a:ext cx="4506959" cy="3555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7563E-4933-D031-C212-14E8332A7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63" y="2677513"/>
            <a:ext cx="4316342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26237 -0.149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2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A8DBA-B61D-06EF-62AA-4FB0631A4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AA522-A395-502B-BE1F-543CB26F4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488" y="1891140"/>
            <a:ext cx="4218989" cy="4050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BCBCD-E037-6CF1-6EB4-2628A860B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234" y="3199945"/>
            <a:ext cx="3822523" cy="2487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E54842-91FD-63E2-1236-626E59B6D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017" y="3916512"/>
            <a:ext cx="2956816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26393 0.0685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3032 L 0.08867 0.03727 C 0.10703 0.05255 0.1349 0.06135 0.16393 0.06135 C 0.197 0.06135 0.22357 0.05255 0.24193 0.03727 L 0.33086 -0.03032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C6EB7-A8AD-DFC1-3865-183B86CE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9477AC-52D4-9EF1-81CC-4D057BD4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2" y="3467100"/>
            <a:ext cx="6914457" cy="2684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BFFD2-577B-81A4-3A6D-45A67C713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676" y="4620319"/>
            <a:ext cx="5505165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799D30-9608-4365-2A85-2EE9A03AD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0FE6F8-5CE0-A9E4-E4D5-83A9DC5E6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28" y="2480693"/>
            <a:ext cx="5127180" cy="4377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8854C-7EB4-1F61-563B-0F00E95A3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036" y="2718764"/>
            <a:ext cx="3767655" cy="3426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F6270-6C7E-FC8D-5300-83FCA2E77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935" y="3738717"/>
            <a:ext cx="4170025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2022-11-23T04:04:54Z</dcterms:created>
  <dcterms:modified xsi:type="dcterms:W3CDTF">2022-11-25T05:45:24Z</dcterms:modified>
</cp:coreProperties>
</file>